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2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400" u="none" kumimoji="0" normalizeH="0">
        <a:ln>
          <a:noFill/>
        </a:ln>
        <a:solidFill>
          <a:srgbClr val="4F5C3F"/>
        </a:solidFill>
        <a:effectLst>
          <a:outerShdw sx="100000" sy="100000" kx="0" ky="0" algn="b" rotWithShape="0" blurRad="25400" dist="12700" dir="0">
            <a:srgbClr val="FFFFFF">
              <a:alpha val="45000"/>
            </a:srgbClr>
          </a:outerShdw>
        </a:effectLst>
        <a:uFillTx/>
        <a:latin typeface="+mn-lt"/>
        <a:ea typeface="+mn-ea"/>
        <a:cs typeface="+mn-cs"/>
        <a:sym typeface="Georgia"/>
      </a:defRPr>
    </a:lvl1pPr>
    <a:lvl2pPr marL="0" marR="0" indent="0" algn="ctr" defTabSz="825500" rtl="0" fontAlgn="auto" latinLnBrk="0" hangingPunct="0">
      <a:lnSpc>
        <a:spcPct val="12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400" u="none" kumimoji="0" normalizeH="0">
        <a:ln>
          <a:noFill/>
        </a:ln>
        <a:solidFill>
          <a:srgbClr val="4F5C3F"/>
        </a:solidFill>
        <a:effectLst>
          <a:outerShdw sx="100000" sy="100000" kx="0" ky="0" algn="b" rotWithShape="0" blurRad="25400" dist="12700" dir="0">
            <a:srgbClr val="FFFFFF">
              <a:alpha val="45000"/>
            </a:srgbClr>
          </a:outerShdw>
        </a:effectLst>
        <a:uFillTx/>
        <a:latin typeface="+mn-lt"/>
        <a:ea typeface="+mn-ea"/>
        <a:cs typeface="+mn-cs"/>
        <a:sym typeface="Georgia"/>
      </a:defRPr>
    </a:lvl2pPr>
    <a:lvl3pPr marL="0" marR="0" indent="0" algn="ctr" defTabSz="825500" rtl="0" fontAlgn="auto" latinLnBrk="0" hangingPunct="0">
      <a:lnSpc>
        <a:spcPct val="12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400" u="none" kumimoji="0" normalizeH="0">
        <a:ln>
          <a:noFill/>
        </a:ln>
        <a:solidFill>
          <a:srgbClr val="4F5C3F"/>
        </a:solidFill>
        <a:effectLst>
          <a:outerShdw sx="100000" sy="100000" kx="0" ky="0" algn="b" rotWithShape="0" blurRad="25400" dist="12700" dir="0">
            <a:srgbClr val="FFFFFF">
              <a:alpha val="45000"/>
            </a:srgbClr>
          </a:outerShdw>
        </a:effectLst>
        <a:uFillTx/>
        <a:latin typeface="+mn-lt"/>
        <a:ea typeface="+mn-ea"/>
        <a:cs typeface="+mn-cs"/>
        <a:sym typeface="Georgia"/>
      </a:defRPr>
    </a:lvl3pPr>
    <a:lvl4pPr marL="0" marR="0" indent="0" algn="ctr" defTabSz="825500" rtl="0" fontAlgn="auto" latinLnBrk="0" hangingPunct="0">
      <a:lnSpc>
        <a:spcPct val="12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400" u="none" kumimoji="0" normalizeH="0">
        <a:ln>
          <a:noFill/>
        </a:ln>
        <a:solidFill>
          <a:srgbClr val="4F5C3F"/>
        </a:solidFill>
        <a:effectLst>
          <a:outerShdw sx="100000" sy="100000" kx="0" ky="0" algn="b" rotWithShape="0" blurRad="25400" dist="12700" dir="0">
            <a:srgbClr val="FFFFFF">
              <a:alpha val="45000"/>
            </a:srgbClr>
          </a:outerShdw>
        </a:effectLst>
        <a:uFillTx/>
        <a:latin typeface="+mn-lt"/>
        <a:ea typeface="+mn-ea"/>
        <a:cs typeface="+mn-cs"/>
        <a:sym typeface="Georgia"/>
      </a:defRPr>
    </a:lvl4pPr>
    <a:lvl5pPr marL="0" marR="0" indent="0" algn="ctr" defTabSz="825500" rtl="0" fontAlgn="auto" latinLnBrk="0" hangingPunct="0">
      <a:lnSpc>
        <a:spcPct val="12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400" u="none" kumimoji="0" normalizeH="0">
        <a:ln>
          <a:noFill/>
        </a:ln>
        <a:solidFill>
          <a:srgbClr val="4F5C3F"/>
        </a:solidFill>
        <a:effectLst>
          <a:outerShdw sx="100000" sy="100000" kx="0" ky="0" algn="b" rotWithShape="0" blurRad="25400" dist="12700" dir="0">
            <a:srgbClr val="FFFFFF">
              <a:alpha val="45000"/>
            </a:srgbClr>
          </a:outerShdw>
        </a:effectLst>
        <a:uFillTx/>
        <a:latin typeface="+mn-lt"/>
        <a:ea typeface="+mn-ea"/>
        <a:cs typeface="+mn-cs"/>
        <a:sym typeface="Georgia"/>
      </a:defRPr>
    </a:lvl5pPr>
    <a:lvl6pPr marL="0" marR="0" indent="0" algn="ctr" defTabSz="825500" rtl="0" fontAlgn="auto" latinLnBrk="0" hangingPunct="0">
      <a:lnSpc>
        <a:spcPct val="12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400" u="none" kumimoji="0" normalizeH="0">
        <a:ln>
          <a:noFill/>
        </a:ln>
        <a:solidFill>
          <a:srgbClr val="4F5C3F"/>
        </a:solidFill>
        <a:effectLst>
          <a:outerShdw sx="100000" sy="100000" kx="0" ky="0" algn="b" rotWithShape="0" blurRad="25400" dist="12700" dir="0">
            <a:srgbClr val="FFFFFF">
              <a:alpha val="45000"/>
            </a:srgbClr>
          </a:outerShdw>
        </a:effectLst>
        <a:uFillTx/>
        <a:latin typeface="+mn-lt"/>
        <a:ea typeface="+mn-ea"/>
        <a:cs typeface="+mn-cs"/>
        <a:sym typeface="Georgia"/>
      </a:defRPr>
    </a:lvl6pPr>
    <a:lvl7pPr marL="0" marR="0" indent="0" algn="ctr" defTabSz="825500" rtl="0" fontAlgn="auto" latinLnBrk="0" hangingPunct="0">
      <a:lnSpc>
        <a:spcPct val="12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400" u="none" kumimoji="0" normalizeH="0">
        <a:ln>
          <a:noFill/>
        </a:ln>
        <a:solidFill>
          <a:srgbClr val="4F5C3F"/>
        </a:solidFill>
        <a:effectLst>
          <a:outerShdw sx="100000" sy="100000" kx="0" ky="0" algn="b" rotWithShape="0" blurRad="25400" dist="12700" dir="0">
            <a:srgbClr val="FFFFFF">
              <a:alpha val="45000"/>
            </a:srgbClr>
          </a:outerShdw>
        </a:effectLst>
        <a:uFillTx/>
        <a:latin typeface="+mn-lt"/>
        <a:ea typeface="+mn-ea"/>
        <a:cs typeface="+mn-cs"/>
        <a:sym typeface="Georgia"/>
      </a:defRPr>
    </a:lvl7pPr>
    <a:lvl8pPr marL="0" marR="0" indent="0" algn="ctr" defTabSz="825500" rtl="0" fontAlgn="auto" latinLnBrk="0" hangingPunct="0">
      <a:lnSpc>
        <a:spcPct val="12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400" u="none" kumimoji="0" normalizeH="0">
        <a:ln>
          <a:noFill/>
        </a:ln>
        <a:solidFill>
          <a:srgbClr val="4F5C3F"/>
        </a:solidFill>
        <a:effectLst>
          <a:outerShdw sx="100000" sy="100000" kx="0" ky="0" algn="b" rotWithShape="0" blurRad="25400" dist="12700" dir="0">
            <a:srgbClr val="FFFFFF">
              <a:alpha val="45000"/>
            </a:srgbClr>
          </a:outerShdw>
        </a:effectLst>
        <a:uFillTx/>
        <a:latin typeface="+mn-lt"/>
        <a:ea typeface="+mn-ea"/>
        <a:cs typeface="+mn-cs"/>
        <a:sym typeface="Georgia"/>
      </a:defRPr>
    </a:lvl8pPr>
    <a:lvl9pPr marL="0" marR="0" indent="0" algn="ctr" defTabSz="825500" rtl="0" fontAlgn="auto" latinLnBrk="0" hangingPunct="0">
      <a:lnSpc>
        <a:spcPct val="12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400" u="none" kumimoji="0" normalizeH="0">
        <a:ln>
          <a:noFill/>
        </a:ln>
        <a:solidFill>
          <a:srgbClr val="4F5C3F"/>
        </a:solidFill>
        <a:effectLst>
          <a:outerShdw sx="100000" sy="100000" kx="0" ky="0" algn="b" rotWithShape="0" blurRad="25400" dist="12700" dir="0">
            <a:srgbClr val="FFFFFF">
              <a:alpha val="45000"/>
            </a:srgbClr>
          </a:outerShdw>
        </a:effectLst>
        <a:uFillTx/>
        <a:latin typeface="+mn-lt"/>
        <a:ea typeface="+mn-ea"/>
        <a:cs typeface="+mn-cs"/>
        <a:sym typeface="Georgia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4F5C3F"/>
        </a:fontRef>
        <a:srgbClr val="4F5C3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6E5DA">
              <a:alpha val="60000"/>
            </a:srgbClr>
          </a:solidFill>
        </a:fill>
      </a:tcStyle>
    </a:band2H>
    <a:firstCol>
      <a:tcTxStyle b="off" i="off">
        <a:fontRef idx="minor">
          <a:srgbClr val="F3F1DF"/>
        </a:fontRef>
        <a:srgbClr val="F3F1D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4F5C3F"/>
        </a:fontRef>
        <a:srgbClr val="4F5C3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3F1DF"/>
        </a:fontRef>
        <a:srgbClr val="F3F1D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chemeClr val="accent1">
            <a:satOff val="15300"/>
            <a:lumOff val="-29822"/>
            <a:alpha val="80000"/>
          </a:schemeClr>
        </a:fontRef>
        <a:schemeClr val="accent1">
          <a:satOff val="15300"/>
          <a:lumOff val="-29822"/>
          <a:alpha val="80000"/>
        </a:scheme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C0CFCA">
              <a:alpha val="75000"/>
            </a:srgbClr>
          </a:solidFill>
        </a:fill>
      </a:tcStyle>
    </a:band2H>
    <a:firstCol>
      <a:tcTxStyle b="off" i="off">
        <a:fontRef idx="minor">
          <a:schemeClr val="accent1">
            <a:satOff val="15300"/>
            <a:lumOff val="-29822"/>
            <a:alpha val="80000"/>
          </a:schemeClr>
        </a:fontRef>
        <a:schemeClr val="accent1">
          <a:satOff val="15300"/>
          <a:lumOff val="-29822"/>
          <a:alpha val="80000"/>
        </a:schemeClr>
      </a:tcTxStyle>
      <a:tcStyle>
        <a:tcBdr>
          <a:left>
            <a:ln w="12700" cap="flat">
              <a:solidFill>
                <a:schemeClr val="accent1">
                  <a:satOff val="15300"/>
                  <a:lumOff val="-29822"/>
                </a:schemeClr>
              </a:solidFill>
              <a:prstDash val="solid"/>
              <a:miter lim="400000"/>
            </a:ln>
          </a:left>
          <a:right>
            <a:ln w="25400" cap="flat">
              <a:solidFill>
                <a:schemeClr val="accent1">
                  <a:satOff val="15300"/>
                  <a:lumOff val="-29822"/>
                </a:schemeClr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DFDBD1"/>
        </a:fontRef>
        <a:srgbClr val="DFDBD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chemeClr val="accent1">
                  <a:satOff val="15300"/>
                  <a:lumOff val="-29822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1">
                  <a:satOff val="15300"/>
                  <a:lumOff val="-29822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rgbClr val="EDEAD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DFDBD1"/>
        </a:fontRef>
        <a:srgbClr val="DFDBD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chemeClr val="accent1">
                  <a:satOff val="15300"/>
                  <a:lumOff val="-29822"/>
                </a:schemeClr>
              </a:solidFill>
              <a:prstDash val="solid"/>
              <a:miter lim="400000"/>
            </a:ln>
          </a:top>
          <a:bottom>
            <a:ln w="25400" cap="flat">
              <a:solidFill>
                <a:schemeClr val="accent1">
                  <a:satOff val="15300"/>
                  <a:lumOff val="-29822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rgbClr val="DFDBD1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EEE7283C-3CF3-47DC-8721-378D4A62B228}" styleName="">
    <a:tblBg/>
    <a:wholeTbl>
      <a:tcTxStyle b="off" i="off">
        <a:fontRef idx="minor">
          <a:srgbClr val="4F5C3F"/>
        </a:fontRef>
        <a:srgbClr val="4F5C3F"/>
      </a:tcTxStyle>
      <a:tcStyle>
        <a:tcBdr>
          <a:left>
            <a:ln w="12700" cap="flat">
              <a:solidFill>
                <a:schemeClr val="accent2">
                  <a:hueOff val="-171743"/>
                  <a:satOff val="2189"/>
                  <a:lumOff val="-14463"/>
                </a:schemeClr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chemeClr val="accent2">
                  <a:hueOff val="-171743"/>
                  <a:satOff val="2189"/>
                  <a:lumOff val="-14463"/>
                </a:schemeClr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chemeClr val="accent2">
                  <a:hueOff val="-171743"/>
                  <a:satOff val="2189"/>
                  <a:lumOff val="-14463"/>
                </a:schemeClr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chemeClr val="accent2">
                  <a:hueOff val="-171743"/>
                  <a:satOff val="2189"/>
                  <a:lumOff val="-14463"/>
                </a:schemeClr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chemeClr val="accent2">
                  <a:hueOff val="-171743"/>
                  <a:satOff val="2189"/>
                  <a:lumOff val="-14463"/>
                </a:schemeClr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chemeClr val="accent2">
                  <a:hueOff val="-171743"/>
                  <a:satOff val="2189"/>
                  <a:lumOff val="-14463"/>
                </a:schemeClr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DD9AC">
              <a:alpha val="70000"/>
            </a:srgbClr>
          </a:solidFill>
        </a:fill>
      </a:tcStyle>
    </a:band2H>
    <a:firstCol>
      <a:tcTxStyle b="off" i="off">
        <a:fontRef idx="minor">
          <a:srgbClr val="4F5C3F"/>
        </a:fontRef>
        <a:srgbClr val="4F5C3F"/>
      </a:tcTxStyle>
      <a:tcStyle>
        <a:tcBdr>
          <a:left>
            <a:ln w="12700" cap="flat">
              <a:solidFill>
                <a:schemeClr val="accent1">
                  <a:satOff val="15300"/>
                  <a:lumOff val="-29822"/>
                  <a:alpha val="80000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2">
                  <a:hueOff val="-171743"/>
                  <a:satOff val="2189"/>
                  <a:lumOff val="-14463"/>
                </a:schemeClr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chemeClr val="accent2">
                  <a:hueOff val="-171743"/>
                  <a:satOff val="2189"/>
                  <a:lumOff val="-14463"/>
                </a:schemeClr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chemeClr val="accent2">
                  <a:hueOff val="-171743"/>
                  <a:satOff val="2189"/>
                  <a:lumOff val="-14463"/>
                </a:schemeClr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chemeClr val="accent2">
                  <a:hueOff val="-171743"/>
                  <a:satOff val="2189"/>
                  <a:lumOff val="-14463"/>
                </a:schemeClr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chemeClr val="accent2">
                  <a:hueOff val="-171743"/>
                  <a:satOff val="2189"/>
                  <a:lumOff val="-14463"/>
                </a:schemeClr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DFDBD1"/>
        </a:fontRef>
        <a:srgbClr val="DFDBD1"/>
      </a:tcTxStyle>
      <a:tcStyle>
        <a:tcBdr>
          <a:left>
            <a:ln w="12700" cap="flat">
              <a:solidFill>
                <a:srgbClr val="DFDBD1"/>
              </a:solidFill>
              <a:prstDash val="solid"/>
              <a:miter lim="400000"/>
            </a:ln>
          </a:left>
          <a:right>
            <a:ln w="12700" cap="flat">
              <a:solidFill>
                <a:srgbClr val="DFDBD1"/>
              </a:solidFill>
              <a:prstDash val="solid"/>
              <a:miter lim="400000"/>
            </a:ln>
          </a:right>
          <a:top>
            <a:ln w="25400" cap="flat">
              <a:solidFill>
                <a:schemeClr val="accent2">
                  <a:hueOff val="-171743"/>
                  <a:satOff val="2189"/>
                  <a:lumOff val="-14463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1">
                  <a:satOff val="15300"/>
                  <a:lumOff val="-29822"/>
                  <a:alpha val="80000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rgbClr val="DFDBD1"/>
              </a:solidFill>
              <a:prstDash val="solid"/>
              <a:miter lim="400000"/>
            </a:ln>
          </a:insideH>
          <a:insideV>
            <a:ln w="12700" cap="flat">
              <a:solidFill>
                <a:srgbClr val="DFDBD1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DFDBD1"/>
        </a:fontRef>
        <a:srgbClr val="DFDBD1"/>
      </a:tcTxStyle>
      <a:tcStyle>
        <a:tcBdr>
          <a:left>
            <a:ln w="12700" cap="flat">
              <a:solidFill>
                <a:srgbClr val="DFDBD1"/>
              </a:solidFill>
              <a:prstDash val="solid"/>
              <a:miter lim="400000"/>
            </a:ln>
          </a:left>
          <a:right>
            <a:ln w="12700" cap="flat">
              <a:solidFill>
                <a:srgbClr val="DFDBD1"/>
              </a:solidFill>
              <a:prstDash val="solid"/>
              <a:miter lim="400000"/>
            </a:ln>
          </a:right>
          <a:top>
            <a:ln w="12700" cap="flat">
              <a:solidFill>
                <a:schemeClr val="accent1">
                  <a:satOff val="15300"/>
                  <a:lumOff val="-29822"/>
                  <a:alpha val="80000"/>
                </a:schemeClr>
              </a:solidFill>
              <a:prstDash val="solid"/>
              <a:miter lim="400000"/>
            </a:ln>
          </a:top>
          <a:bottom>
            <a:ln w="25400" cap="flat">
              <a:solidFill>
                <a:schemeClr val="accent2">
                  <a:hueOff val="-171743"/>
                  <a:satOff val="2189"/>
                  <a:lumOff val="-14463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rgbClr val="DFDBD1"/>
              </a:solidFill>
              <a:prstDash val="solid"/>
              <a:miter lim="400000"/>
            </a:ln>
          </a:insideH>
          <a:insideV>
            <a:ln w="12700" cap="flat">
              <a:solidFill>
                <a:srgbClr val="DFDBD1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F821DB8-F4EB-4A41-A1BA-3FCAFE7338EE}" styleName="">
    <a:tblBg/>
    <a:wholeTbl>
      <a:tcTxStyle b="off" i="off">
        <a:fontRef idx="minor">
          <a:srgbClr val="4F5C3F"/>
        </a:fontRef>
        <a:srgbClr val="4F5C3F"/>
      </a:tcTxStyle>
      <a:tcStyle>
        <a:tcBdr>
          <a:left>
            <a:ln w="12700" cap="flat">
              <a:solidFill>
                <a:srgbClr val="B07342"/>
              </a:solidFill>
              <a:prstDash val="solid"/>
              <a:miter lim="400000"/>
            </a:ln>
          </a:left>
          <a:right>
            <a:ln w="12700" cap="flat">
              <a:solidFill>
                <a:srgbClr val="B07342"/>
              </a:solidFill>
              <a:prstDash val="solid"/>
              <a:miter lim="400000"/>
            </a:ln>
          </a:right>
          <a:top>
            <a:ln w="12700" cap="flat">
              <a:solidFill>
                <a:srgbClr val="B07342"/>
              </a:solidFill>
              <a:prstDash val="solid"/>
              <a:miter lim="400000"/>
            </a:ln>
          </a:top>
          <a:bottom>
            <a:ln w="12700" cap="flat">
              <a:solidFill>
                <a:srgbClr val="B07342"/>
              </a:solidFill>
              <a:prstDash val="solid"/>
              <a:miter lim="400000"/>
            </a:ln>
          </a:bottom>
          <a:insideH>
            <a:ln w="12700" cap="flat">
              <a:solidFill>
                <a:srgbClr val="B07342"/>
              </a:solidFill>
              <a:prstDash val="solid"/>
              <a:miter lim="400000"/>
            </a:ln>
          </a:insideH>
          <a:insideV>
            <a:ln w="12700" cap="flat">
              <a:solidFill>
                <a:srgbClr val="B07342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DBBD">
              <a:alpha val="55000"/>
            </a:srgbClr>
          </a:solidFill>
        </a:fill>
      </a:tcStyle>
    </a:band2H>
    <a:firstCol>
      <a:tcTxStyle b="off" i="off">
        <a:fontRef idx="minor">
          <a:srgbClr val="4F5C3F"/>
        </a:fontRef>
        <a:srgbClr val="4F5C3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B07342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4F5C3F"/>
        </a:fontRef>
        <a:srgbClr val="4F5C3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B0734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3F1DF"/>
        </a:fontRef>
        <a:srgbClr val="F3F1D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33BA23B1-9221-436E-865A-0063620EA4FD}" styleName="">
    <a:tblBg/>
    <a:wholeTbl>
      <a:tcTxStyle b="off" i="off">
        <a:fontRef idx="minor">
          <a:srgbClr val="4F5C3F"/>
        </a:fontRef>
        <a:srgbClr val="4F5C3F"/>
      </a:tcTxStyle>
      <a:tcStyle>
        <a:tcBdr>
          <a:left>
            <a:ln w="12700" cap="flat">
              <a:solidFill>
                <a:srgbClr val="C9C5BC"/>
              </a:solidFill>
              <a:prstDash val="solid"/>
              <a:miter lim="400000"/>
            </a:ln>
          </a:left>
          <a:right>
            <a:ln w="12700" cap="flat">
              <a:solidFill>
                <a:srgbClr val="C9C5BC"/>
              </a:solidFill>
              <a:prstDash val="solid"/>
              <a:miter lim="400000"/>
            </a:ln>
          </a:right>
          <a:top>
            <a:ln w="12700" cap="flat">
              <a:solidFill>
                <a:srgbClr val="C9C5BC"/>
              </a:solidFill>
              <a:prstDash val="solid"/>
              <a:miter lim="400000"/>
            </a:ln>
          </a:top>
          <a:bottom>
            <a:ln w="12700" cap="flat">
              <a:solidFill>
                <a:srgbClr val="C9C5BC"/>
              </a:solidFill>
              <a:prstDash val="solid"/>
              <a:miter lim="400000"/>
            </a:ln>
          </a:bottom>
          <a:insideH>
            <a:ln w="12700" cap="flat">
              <a:solidFill>
                <a:srgbClr val="C9C5BC"/>
              </a:solidFill>
              <a:prstDash val="solid"/>
              <a:miter lim="400000"/>
            </a:ln>
          </a:insideH>
          <a:insideV>
            <a:ln w="12700" cap="flat">
              <a:solidFill>
                <a:srgbClr val="C9C5BC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2DED3">
              <a:alpha val="80000"/>
            </a:srgbClr>
          </a:solidFill>
        </a:fill>
      </a:tcStyle>
    </a:band2H>
    <a:firstCol>
      <a:tcTxStyle b="off" i="off">
        <a:fontRef idx="minor">
          <a:srgbClr val="4F5C3F"/>
        </a:fontRef>
        <a:srgbClr val="4F5C3F"/>
      </a:tcTxStyle>
      <a:tcStyle>
        <a:tcBdr>
          <a:left>
            <a:ln w="12700" cap="flat">
              <a:solidFill>
                <a:srgbClr val="51473B"/>
              </a:solidFill>
              <a:prstDash val="solid"/>
              <a:miter lim="400000"/>
            </a:ln>
          </a:left>
          <a:right>
            <a:ln w="25400" cap="flat">
              <a:solidFill>
                <a:srgbClr val="51504B">
                  <a:alpha val="8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C9C5BC">
                  <a:alpha val="8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C9C5BC">
                  <a:alpha val="8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C9C5BC">
                  <a:alpha val="8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C9C5BC">
                  <a:alpha val="8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4F5C3F"/>
        </a:fontRef>
        <a:srgbClr val="4F5C3F"/>
      </a:tcTxStyle>
      <a:tcStyle>
        <a:tcBdr>
          <a:left>
            <a:ln w="12700" cap="flat">
              <a:solidFill>
                <a:srgbClr val="EDEADB"/>
              </a:solidFill>
              <a:prstDash val="solid"/>
              <a:miter lim="400000"/>
            </a:ln>
          </a:left>
          <a:right>
            <a:ln w="12700" cap="flat">
              <a:solidFill>
                <a:srgbClr val="EDEADB"/>
              </a:solidFill>
              <a:prstDash val="solid"/>
              <a:miter lim="400000"/>
            </a:ln>
          </a:right>
          <a:top>
            <a:ln w="25400" cap="flat">
              <a:solidFill>
                <a:srgbClr val="51473B"/>
              </a:solidFill>
              <a:prstDash val="solid"/>
              <a:miter lim="400000"/>
            </a:ln>
          </a:top>
          <a:bottom>
            <a:ln w="12700" cap="flat">
              <a:solidFill>
                <a:srgbClr val="51473B"/>
              </a:solidFill>
              <a:prstDash val="solid"/>
              <a:miter lim="400000"/>
            </a:ln>
          </a:bottom>
          <a:insideH>
            <a:ln w="12700" cap="flat">
              <a:solidFill>
                <a:srgbClr val="EDEADB"/>
              </a:solidFill>
              <a:prstDash val="solid"/>
              <a:miter lim="400000"/>
            </a:ln>
          </a:insideH>
          <a:insideV>
            <a:ln w="12700" cap="flat">
              <a:solidFill>
                <a:srgbClr val="EDEADB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4F5C3F"/>
        </a:fontRef>
        <a:srgbClr val="4F5C3F"/>
      </a:tcTxStyle>
      <a:tcStyle>
        <a:tcBdr>
          <a:left>
            <a:ln w="12700" cap="flat">
              <a:solidFill>
                <a:srgbClr val="EDEADB"/>
              </a:solidFill>
              <a:prstDash val="solid"/>
              <a:miter lim="400000"/>
            </a:ln>
          </a:left>
          <a:right>
            <a:ln w="12700" cap="flat">
              <a:solidFill>
                <a:srgbClr val="EDEADB"/>
              </a:solidFill>
              <a:prstDash val="solid"/>
              <a:miter lim="400000"/>
            </a:ln>
          </a:right>
          <a:top>
            <a:ln w="12700" cap="flat">
              <a:solidFill>
                <a:srgbClr val="51473B"/>
              </a:solidFill>
              <a:prstDash val="solid"/>
              <a:miter lim="400000"/>
            </a:ln>
          </a:top>
          <a:bottom>
            <a:ln w="25400" cap="flat">
              <a:solidFill>
                <a:srgbClr val="51473B"/>
              </a:solidFill>
              <a:prstDash val="solid"/>
              <a:miter lim="400000"/>
            </a:ln>
          </a:bottom>
          <a:insideH>
            <a:ln w="12700" cap="flat">
              <a:solidFill>
                <a:srgbClr val="EDEADB"/>
              </a:solidFill>
              <a:prstDash val="solid"/>
              <a:miter lim="400000"/>
            </a:ln>
          </a:insideH>
          <a:insideV>
            <a:ln w="12700" cap="flat">
              <a:solidFill>
                <a:srgbClr val="EDEADB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2708684C-4D16-4618-839F-0558EEFCDFE6}" styleName="">
    <a:tblBg/>
    <a:wholeTbl>
      <a:tcTxStyle b="off" i="off">
        <a:fontRef idx="minor">
          <a:srgbClr val="4F5C3F"/>
        </a:fontRef>
        <a:srgbClr val="4F5C3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chemeClr val="accent2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chemeClr val="accent2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chemeClr val="accent2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EE3BA">
              <a:alpha val="63000"/>
            </a:srgbClr>
          </a:solidFill>
        </a:fill>
      </a:tcStyle>
    </a:band2H>
    <a:firstCol>
      <a:tcTxStyle b="off" i="off">
        <a:fontRef idx="minor">
          <a:srgbClr val="4F5C3F"/>
        </a:fontRef>
        <a:srgbClr val="4F5C3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chemeClr val="accent2"/>
              </a:solidFill>
              <a:prstDash val="solid"/>
              <a:miter lim="400000"/>
            </a:ln>
          </a:right>
          <a:top>
            <a:ln w="12700" cap="flat">
              <a:solidFill>
                <a:schemeClr val="accent2">
                  <a:alpha val="60000"/>
                </a:schemeClr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chemeClr val="accent2">
                  <a:alpha val="60000"/>
                </a:schemeClr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chemeClr val="accent2">
                  <a:alpha val="60000"/>
                </a:schemeClr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4F5C3F"/>
        </a:fontRef>
        <a:srgbClr val="4F5C3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chemeClr val="accent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chemeClr val="accent2">
                  <a:alpha val="60000"/>
                </a:schemeClr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4F5C3F"/>
        </a:fontRef>
        <a:srgbClr val="4F5C3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chemeClr val="accent2"/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2">
                  <a:alpha val="60000"/>
                </a:schemeClr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9" name="Shape 11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Relationship Id="rId3" Type="http://schemas.openxmlformats.org/officeDocument/2006/relationships/image" Target="../media/image1.pn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Relationship Id="rId3" Type="http://schemas.openxmlformats.org/officeDocument/2006/relationships/image" Target="../media/image1.png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&amp; Subtitl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1549400" y="4292600"/>
            <a:ext cx="21285200" cy="32004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1549400" y="7467600"/>
            <a:ext cx="21285200" cy="1816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i="1" sz="4400"/>
            </a:lvl1pPr>
            <a:lvl2pPr marL="0" indent="0" algn="ctr">
              <a:spcBef>
                <a:spcPts val="0"/>
              </a:spcBef>
              <a:buSzTx/>
              <a:buNone/>
              <a:defRPr i="1" sz="4400"/>
            </a:lvl2pPr>
            <a:lvl3pPr marL="0" indent="0" algn="ctr">
              <a:spcBef>
                <a:spcPts val="0"/>
              </a:spcBef>
              <a:buSzTx/>
              <a:buNone/>
              <a:defRPr i="1" sz="4400"/>
            </a:lvl3pPr>
            <a:lvl4pPr marL="0" indent="0" algn="ctr">
              <a:spcBef>
                <a:spcPts val="0"/>
              </a:spcBef>
              <a:buSzTx/>
              <a:buNone/>
              <a:defRPr i="1" sz="4400"/>
            </a:lvl4pPr>
            <a:lvl5pPr marL="0" indent="0" algn="ctr">
              <a:spcBef>
                <a:spcPts val="0"/>
              </a:spcBef>
              <a:buSzTx/>
              <a:buNone/>
              <a:defRPr i="1" sz="4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D7D0B2"/>
                </a:solidFill>
              </a:defRPr>
            </a:lvl1pPr>
          </a:lstStyle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-Johnny Appleseed"/>
          <p:cNvSpPr txBox="1"/>
          <p:nvPr>
            <p:ph type="body" sz="quarter" idx="21"/>
          </p:nvPr>
        </p:nvSpPr>
        <p:spPr>
          <a:xfrm>
            <a:off x="2387600" y="8991600"/>
            <a:ext cx="19634200" cy="6477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i="1" sz="3800"/>
            </a:lvl1pPr>
          </a:lstStyle>
          <a:p>
            <a:pPr/>
            <a:r>
              <a:t>-Johnny Appleseed</a:t>
            </a:r>
          </a:p>
        </p:txBody>
      </p:sp>
      <p:sp>
        <p:nvSpPr>
          <p:cNvPr id="96" name="“Type a quote here.”"/>
          <p:cNvSpPr txBox="1"/>
          <p:nvPr>
            <p:ph type="body" sz="quarter" idx="22"/>
          </p:nvPr>
        </p:nvSpPr>
        <p:spPr>
          <a:xfrm>
            <a:off x="2387600" y="6108700"/>
            <a:ext cx="19621500" cy="7366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55000"/>
              </a:lnSpc>
              <a:spcBef>
                <a:spcPts val="3400"/>
              </a:spcBef>
              <a:buSzTx/>
              <a:buNone/>
              <a:defRPr sz="4400"/>
            </a:lvl1pPr>
          </a:lstStyle>
          <a:p>
            <a:pPr/>
            <a:r>
              <a:t>“Type a quote here.”</a:t>
            </a:r>
          </a:p>
        </p:txBody>
      </p:sp>
      <p:sp>
        <p:nvSpPr>
          <p:cNvPr id="9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Image"/>
          <p:cNvSpPr/>
          <p:nvPr>
            <p:ph type="pic" idx="21"/>
          </p:nvPr>
        </p:nvSpPr>
        <p:spPr>
          <a:xfrm>
            <a:off x="0" y="-4064000"/>
            <a:ext cx="24384000" cy="1802805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Horizontal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/>
          <p:nvPr>
            <p:ph type="pic" sz="half" idx="21"/>
          </p:nvPr>
        </p:nvSpPr>
        <p:spPr>
          <a:xfrm>
            <a:off x="784225" y="-1331384"/>
            <a:ext cx="9017000" cy="12022668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Image"/>
          <p:cNvSpPr/>
          <p:nvPr>
            <p:ph type="pic" sz="half" idx="22"/>
          </p:nvPr>
        </p:nvSpPr>
        <p:spPr>
          <a:xfrm>
            <a:off x="9952677" y="755650"/>
            <a:ext cx="14051536" cy="8876438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2" name="Title Text"/>
          <p:cNvSpPr txBox="1"/>
          <p:nvPr>
            <p:ph type="title"/>
          </p:nvPr>
        </p:nvSpPr>
        <p:spPr>
          <a:xfrm>
            <a:off x="1549400" y="10033000"/>
            <a:ext cx="21285200" cy="1663700"/>
          </a:xfrm>
          <a:prstGeom prst="rect">
            <a:avLst/>
          </a:prstGeom>
          <a:effectLst/>
        </p:spPr>
        <p:txBody>
          <a:bodyPr anchor="b"/>
          <a:lstStyle>
            <a:lvl1pPr>
              <a:defRPr>
                <a:solidFill>
                  <a:srgbClr val="FBF9E6"/>
                </a:solidFill>
                <a:effectLst>
                  <a:outerShdw sx="100000" sy="100000" kx="0" ky="0" algn="b" rotWithShape="0" blurRad="25400" dist="25400" dir="16200000">
                    <a:srgbClr val="3A3A3A">
                      <a:alpha val="70000"/>
                    </a:srgbClr>
                  </a:outerShdw>
                </a:effectLst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3" name="Body Level One…"/>
          <p:cNvSpPr txBox="1"/>
          <p:nvPr>
            <p:ph type="body" sz="quarter" idx="1"/>
          </p:nvPr>
        </p:nvSpPr>
        <p:spPr>
          <a:xfrm>
            <a:off x="1549400" y="11684000"/>
            <a:ext cx="21285200" cy="12446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i="1" sz="6600">
                <a:solidFill>
                  <a:schemeClr val="accent3">
                    <a:hueOff val="288578"/>
                    <a:satOff val="30944"/>
                    <a:lumOff val="14509"/>
                  </a:schemeClr>
                </a:solidFill>
                <a:effectLst>
                  <a:outerShdw sx="100000" sy="100000" kx="0" ky="0" algn="b" rotWithShape="0" blurRad="12700" dist="25400" dir="16200000">
                    <a:srgbClr val="000000">
                      <a:alpha val="30000"/>
                    </a:srgbClr>
                  </a:outerShdw>
                </a:effectLst>
                <a:latin typeface="Hoefler Text"/>
                <a:ea typeface="Hoefler Text"/>
                <a:cs typeface="Hoefler Text"/>
                <a:sym typeface="Hoefler Text"/>
              </a:defRPr>
            </a:lvl1pPr>
            <a:lvl2pPr marL="0" indent="0" algn="ctr">
              <a:spcBef>
                <a:spcPts val="0"/>
              </a:spcBef>
              <a:buSzTx/>
              <a:buNone/>
              <a:defRPr i="1" sz="6000">
                <a:solidFill>
                  <a:schemeClr val="accent3">
                    <a:hueOff val="288578"/>
                    <a:satOff val="30944"/>
                    <a:lumOff val="14509"/>
                  </a:schemeClr>
                </a:solidFill>
                <a:effectLst>
                  <a:outerShdw sx="100000" sy="100000" kx="0" ky="0" algn="b" rotWithShape="0" blurRad="12700" dist="25400" dir="16200000">
                    <a:srgbClr val="000000">
                      <a:alpha val="30000"/>
                    </a:srgbClr>
                  </a:outerShdw>
                </a:effectLst>
                <a:latin typeface="Hoefler Text"/>
                <a:ea typeface="Hoefler Text"/>
                <a:cs typeface="Hoefler Text"/>
                <a:sym typeface="Hoefler Text"/>
              </a:defRPr>
            </a:lvl2pPr>
            <a:lvl3pPr marL="0" indent="0" algn="ctr">
              <a:spcBef>
                <a:spcPts val="0"/>
              </a:spcBef>
              <a:buSzTx/>
              <a:buNone/>
              <a:defRPr i="1" sz="6000">
                <a:solidFill>
                  <a:schemeClr val="accent3">
                    <a:hueOff val="288578"/>
                    <a:satOff val="30944"/>
                    <a:lumOff val="14509"/>
                  </a:schemeClr>
                </a:solidFill>
                <a:effectLst>
                  <a:outerShdw sx="100000" sy="100000" kx="0" ky="0" algn="b" rotWithShape="0" blurRad="12700" dist="25400" dir="16200000">
                    <a:srgbClr val="000000">
                      <a:alpha val="30000"/>
                    </a:srgbClr>
                  </a:outerShdw>
                </a:effectLst>
                <a:latin typeface="Hoefler Text"/>
                <a:ea typeface="Hoefler Text"/>
                <a:cs typeface="Hoefler Text"/>
                <a:sym typeface="Hoefler Text"/>
              </a:defRPr>
            </a:lvl3pPr>
            <a:lvl4pPr marL="0" indent="0" algn="ctr">
              <a:spcBef>
                <a:spcPts val="0"/>
              </a:spcBef>
              <a:buSzTx/>
              <a:buNone/>
              <a:defRPr i="1" sz="6000">
                <a:solidFill>
                  <a:schemeClr val="accent3">
                    <a:hueOff val="288578"/>
                    <a:satOff val="30944"/>
                    <a:lumOff val="14509"/>
                  </a:schemeClr>
                </a:solidFill>
                <a:effectLst>
                  <a:outerShdw sx="100000" sy="100000" kx="0" ky="0" algn="b" rotWithShape="0" blurRad="12700" dist="25400" dir="16200000">
                    <a:srgbClr val="000000">
                      <a:alpha val="30000"/>
                    </a:srgbClr>
                  </a:outerShdw>
                </a:effectLst>
                <a:latin typeface="Hoefler Text"/>
                <a:ea typeface="Hoefler Text"/>
                <a:cs typeface="Hoefler Text"/>
                <a:sym typeface="Hoefler Text"/>
              </a:defRPr>
            </a:lvl4pPr>
            <a:lvl5pPr marL="0" indent="0" algn="ctr">
              <a:spcBef>
                <a:spcPts val="0"/>
              </a:spcBef>
              <a:buSzTx/>
              <a:buNone/>
              <a:defRPr i="1" sz="6000">
                <a:solidFill>
                  <a:schemeClr val="accent3">
                    <a:hueOff val="288578"/>
                    <a:satOff val="30944"/>
                    <a:lumOff val="14509"/>
                  </a:schemeClr>
                </a:solidFill>
                <a:effectLst>
                  <a:outerShdw sx="100000" sy="100000" kx="0" ky="0" algn="b" rotWithShape="0" blurRad="12700" dist="25400" dir="16200000">
                    <a:srgbClr val="000000">
                      <a:alpha val="30000"/>
                    </a:srgbClr>
                  </a:outerShdw>
                </a:effectLst>
                <a:latin typeface="Hoefler Text"/>
                <a:ea typeface="Hoefler Text"/>
                <a:cs typeface="Hoefler Text"/>
                <a:sym typeface="Hoefler Text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D7D0B2"/>
                </a:solidFill>
              </a:defRPr>
            </a:lvl1pPr>
          </a:lstStyle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Image"/>
          <p:cNvSpPr/>
          <p:nvPr>
            <p:ph type="pic" sz="half" idx="21"/>
          </p:nvPr>
        </p:nvSpPr>
        <p:spPr>
          <a:xfrm>
            <a:off x="14230563" y="1443103"/>
            <a:ext cx="8136471" cy="10848627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40" name="Title Text"/>
          <p:cNvSpPr txBox="1"/>
          <p:nvPr>
            <p:ph type="title"/>
          </p:nvPr>
        </p:nvSpPr>
        <p:spPr>
          <a:xfrm>
            <a:off x="1549400" y="2120900"/>
            <a:ext cx="10972800" cy="51308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41" name="Body Level One…"/>
          <p:cNvSpPr txBox="1"/>
          <p:nvPr>
            <p:ph type="body" sz="quarter" idx="1"/>
          </p:nvPr>
        </p:nvSpPr>
        <p:spPr>
          <a:xfrm>
            <a:off x="1549400" y="7239000"/>
            <a:ext cx="10972800" cy="44069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i="1" sz="4400"/>
            </a:lvl1pPr>
            <a:lvl2pPr marL="0" indent="0" algn="ctr">
              <a:spcBef>
                <a:spcPts val="0"/>
              </a:spcBef>
              <a:buSzTx/>
              <a:buNone/>
              <a:defRPr i="1" sz="4400"/>
            </a:lvl2pPr>
            <a:lvl3pPr marL="0" indent="0" algn="ctr">
              <a:spcBef>
                <a:spcPts val="0"/>
              </a:spcBef>
              <a:buSzTx/>
              <a:buNone/>
              <a:defRPr i="1" sz="4400"/>
            </a:lvl3pPr>
            <a:lvl4pPr marL="0" indent="0" algn="ctr">
              <a:spcBef>
                <a:spcPts val="0"/>
              </a:spcBef>
              <a:buSzTx/>
              <a:buNone/>
              <a:defRPr i="1" sz="4400"/>
            </a:lvl4pPr>
            <a:lvl5pPr marL="0" indent="0" algn="ctr">
              <a:spcBef>
                <a:spcPts val="0"/>
              </a:spcBef>
              <a:buSzTx/>
              <a:buNone/>
              <a:defRPr i="1" sz="4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itle Text"/>
          <p:cNvSpPr txBox="1"/>
          <p:nvPr>
            <p:ph type="title"/>
          </p:nvPr>
        </p:nvSpPr>
        <p:spPr>
          <a:xfrm>
            <a:off x="1549400" y="76200"/>
            <a:ext cx="21285200" cy="2857500"/>
          </a:xfrm>
          <a:prstGeom prst="rect">
            <a:avLst/>
          </a:prstGeom>
          <a:effectLst/>
        </p:spPr>
        <p:txBody>
          <a:bodyPr/>
          <a:lstStyle>
            <a:lvl1pPr>
              <a:defRPr>
                <a:solidFill>
                  <a:srgbClr val="FBF9E6"/>
                </a:solidFill>
                <a:effectLst>
                  <a:outerShdw sx="100000" sy="100000" kx="0" ky="0" algn="b" rotWithShape="0" blurRad="25400" dist="25400" dir="16200000">
                    <a:srgbClr val="3A3A3A">
                      <a:alpha val="70000"/>
                    </a:srgbClr>
                  </a:outerShdw>
                </a:effectLst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5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le Text"/>
          <p:cNvSpPr txBox="1"/>
          <p:nvPr>
            <p:ph type="title"/>
          </p:nvPr>
        </p:nvSpPr>
        <p:spPr>
          <a:xfrm>
            <a:off x="1549400" y="76200"/>
            <a:ext cx="21285200" cy="2857500"/>
          </a:xfrm>
          <a:prstGeom prst="rect">
            <a:avLst/>
          </a:prstGeom>
          <a:effectLst/>
        </p:spPr>
        <p:txBody>
          <a:bodyPr/>
          <a:lstStyle>
            <a:lvl1pPr>
              <a:defRPr>
                <a:solidFill>
                  <a:srgbClr val="FBF9E6"/>
                </a:solidFill>
                <a:effectLst>
                  <a:outerShdw sx="100000" sy="100000" kx="0" ky="0" algn="b" rotWithShape="0" blurRad="25400" dist="25400" dir="16200000">
                    <a:srgbClr val="3A3A3A">
                      <a:alpha val="70000"/>
                    </a:srgbClr>
                  </a:outerShdw>
                </a:effectLst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58" name="Body Level One…"/>
          <p:cNvSpPr txBox="1"/>
          <p:nvPr>
            <p:ph type="body" idx="1"/>
          </p:nvPr>
        </p:nvSpPr>
        <p:spPr>
          <a:xfrm>
            <a:off x="1549400" y="3810000"/>
            <a:ext cx="21285200" cy="8750300"/>
          </a:xfrm>
          <a:prstGeom prst="rect">
            <a:avLst/>
          </a:prstGeom>
        </p:spPr>
        <p:txBody>
          <a:bodyPr/>
          <a:lstStyle>
            <a:lvl1pPr>
              <a:buBlip>
                <a:blip r:embed="rId3"/>
              </a:buBlip>
            </a:lvl1pPr>
            <a:lvl2pPr>
              <a:buBlip>
                <a:blip r:embed="rId3"/>
              </a:buBlip>
            </a:lvl2pPr>
            <a:lvl3pPr>
              <a:buBlip>
                <a:blip r:embed="rId3"/>
              </a:buBlip>
            </a:lvl3pPr>
            <a:lvl4pPr>
              <a:buBlip>
                <a:blip r:embed="rId3"/>
              </a:buBlip>
            </a:lvl4pPr>
            <a:lvl5pPr>
              <a:buBlip>
                <a:blip r:embed="rId3"/>
              </a:buBlip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Image"/>
          <p:cNvSpPr/>
          <p:nvPr>
            <p:ph type="pic" sz="half" idx="21"/>
          </p:nvPr>
        </p:nvSpPr>
        <p:spPr>
          <a:xfrm>
            <a:off x="13993812" y="1918723"/>
            <a:ext cx="8486777" cy="1131570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7" name="Title Text"/>
          <p:cNvSpPr txBox="1"/>
          <p:nvPr>
            <p:ph type="title"/>
          </p:nvPr>
        </p:nvSpPr>
        <p:spPr>
          <a:xfrm>
            <a:off x="1549400" y="76200"/>
            <a:ext cx="21285200" cy="2857500"/>
          </a:xfrm>
          <a:prstGeom prst="rect">
            <a:avLst/>
          </a:prstGeom>
          <a:effectLst/>
        </p:spPr>
        <p:txBody>
          <a:bodyPr/>
          <a:lstStyle>
            <a:lvl1pPr>
              <a:defRPr>
                <a:solidFill>
                  <a:srgbClr val="FBF9E6"/>
                </a:solidFill>
                <a:effectLst>
                  <a:outerShdw sx="100000" sy="100000" kx="0" ky="0" algn="b" rotWithShape="0" blurRad="25400" dist="25400" dir="16200000">
                    <a:srgbClr val="3A3A3A">
                      <a:alpha val="70000"/>
                    </a:srgbClr>
                  </a:outerShdw>
                </a:effectLst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68" name="Body Level One…"/>
          <p:cNvSpPr txBox="1"/>
          <p:nvPr>
            <p:ph type="body" sz="half" idx="1"/>
          </p:nvPr>
        </p:nvSpPr>
        <p:spPr>
          <a:xfrm>
            <a:off x="1524000" y="3898900"/>
            <a:ext cx="10172700" cy="8750300"/>
          </a:xfrm>
          <a:prstGeom prst="rect">
            <a:avLst/>
          </a:prstGeom>
        </p:spPr>
        <p:txBody>
          <a:bodyPr/>
          <a:lstStyle>
            <a:lvl1pPr marL="520700" indent="-520700">
              <a:spcBef>
                <a:spcPts val="5100"/>
              </a:spcBef>
              <a:buBlip>
                <a:blip r:embed="rId3"/>
              </a:buBlip>
              <a:defRPr sz="4400"/>
            </a:lvl1pPr>
            <a:lvl2pPr marL="1041400" indent="-520700">
              <a:spcBef>
                <a:spcPts val="5100"/>
              </a:spcBef>
              <a:buBlip>
                <a:blip r:embed="rId3"/>
              </a:buBlip>
              <a:defRPr sz="4400"/>
            </a:lvl2pPr>
            <a:lvl3pPr marL="1562100" indent="-520700">
              <a:spcBef>
                <a:spcPts val="5100"/>
              </a:spcBef>
              <a:buBlip>
                <a:blip r:embed="rId3"/>
              </a:buBlip>
              <a:defRPr sz="4400"/>
            </a:lvl3pPr>
            <a:lvl4pPr marL="2082800" indent="-520700">
              <a:spcBef>
                <a:spcPts val="5100"/>
              </a:spcBef>
              <a:buBlip>
                <a:blip r:embed="rId3"/>
              </a:buBlip>
              <a:defRPr sz="4400"/>
            </a:lvl4pPr>
            <a:lvl5pPr marL="2603500" indent="-520700">
              <a:spcBef>
                <a:spcPts val="5100"/>
              </a:spcBef>
              <a:buBlip>
                <a:blip r:embed="rId3"/>
              </a:buBlip>
              <a:defRPr sz="4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embossed_background_hd.jpeg" descr="embossed_background_hd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16000" y="1054100"/>
            <a:ext cx="22352000" cy="11595100"/>
          </a:xfrm>
          <a:prstGeom prst="rect">
            <a:avLst/>
          </a:prstGeom>
          <a:ln w="12700">
            <a:miter lim="400000"/>
          </a:ln>
        </p:spPr>
      </p:pic>
      <p:sp>
        <p:nvSpPr>
          <p:cNvPr id="85" name="Image"/>
          <p:cNvSpPr/>
          <p:nvPr>
            <p:ph type="pic" sz="half" idx="21"/>
          </p:nvPr>
        </p:nvSpPr>
        <p:spPr>
          <a:xfrm>
            <a:off x="12814300" y="5003800"/>
            <a:ext cx="10185400" cy="7530467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Image"/>
          <p:cNvSpPr/>
          <p:nvPr>
            <p:ph type="pic" sz="half" idx="22"/>
          </p:nvPr>
        </p:nvSpPr>
        <p:spPr>
          <a:xfrm>
            <a:off x="12812117" y="55033"/>
            <a:ext cx="10202334" cy="6798734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7" name="Image"/>
          <p:cNvSpPr/>
          <p:nvPr>
            <p:ph type="pic" idx="23"/>
          </p:nvPr>
        </p:nvSpPr>
        <p:spPr>
          <a:xfrm>
            <a:off x="1383287" y="-835415"/>
            <a:ext cx="11181647" cy="15476414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1549400" y="5257800"/>
            <a:ext cx="21285200" cy="32004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" dist="12700" dir="5400000">
              <a:srgbClr val="FFFFFF"/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1549400" y="1155700"/>
            <a:ext cx="21285200" cy="11391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buBlip>
                <a:blip r:embed="rId3"/>
              </a:buBlip>
            </a:lvl1pPr>
            <a:lvl2pPr>
              <a:buBlip>
                <a:blip r:embed="rId3"/>
              </a:buBlip>
            </a:lvl2pPr>
            <a:lvl3pPr>
              <a:buBlip>
                <a:blip r:embed="rId3"/>
              </a:buBlip>
            </a:lvl3pPr>
            <a:lvl4pPr>
              <a:buBlip>
                <a:blip r:embed="rId3"/>
              </a:buBlip>
            </a:lvl4pPr>
            <a:lvl5pPr>
              <a:buBlip>
                <a:blip r:embed="rId3"/>
              </a:buBlip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2001500" y="12649200"/>
            <a:ext cx="419100" cy="5080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2700" dist="12700" dir="5400000">
              <a:srgbClr val="FFFFFF">
                <a:alpha val="20000"/>
              </a:srgbClr>
            </a:outerShdw>
          </a:effectLst>
        </p:spPr>
        <p:txBody>
          <a:bodyPr wrap="none" lIns="50800" tIns="50800" rIns="50800" bIns="50800">
            <a:spAutoFit/>
          </a:bodyPr>
          <a:lstStyle>
            <a:lvl1pPr>
              <a:lnSpc>
                <a:spcPct val="100000"/>
              </a:lnSpc>
              <a:defRPr sz="2400"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  <p:transition xmlns:p14="http://schemas.microsoft.com/office/powerpoint/2010/main" spd="med" advClick="1"/>
  <p:txStyles>
    <p:titleStyle>
      <a:lvl1pPr marL="0" marR="0" indent="0" algn="ctr" defTabSz="8255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500" strike="noStrike" sz="10000" u="none">
          <a:solidFill>
            <a:srgbClr val="151A0A">
              <a:alpha val="69000"/>
            </a:srgbClr>
          </a:solidFill>
          <a:effectLst>
            <a:outerShdw sx="100000" sy="100000" kx="0" ky="0" algn="b" rotWithShape="0" blurRad="25400" dist="12700" dir="16200000">
              <a:srgbClr val="3A3A3A">
                <a:alpha val="35000"/>
              </a:srgbClr>
            </a:outerShdw>
          </a:effectLst>
          <a:uFillTx/>
          <a:latin typeface="+mn-lt"/>
          <a:ea typeface="+mn-ea"/>
          <a:cs typeface="+mn-cs"/>
          <a:sym typeface="Georgia"/>
        </a:defRPr>
      </a:lvl1pPr>
      <a:lvl2pPr marL="0" marR="0" indent="0" algn="ctr" defTabSz="8255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500" strike="noStrike" sz="10000" u="none">
          <a:solidFill>
            <a:srgbClr val="151A0A">
              <a:alpha val="69000"/>
            </a:srgbClr>
          </a:solidFill>
          <a:effectLst>
            <a:outerShdw sx="100000" sy="100000" kx="0" ky="0" algn="b" rotWithShape="0" blurRad="25400" dist="12700" dir="16200000">
              <a:srgbClr val="3A3A3A">
                <a:alpha val="35000"/>
              </a:srgbClr>
            </a:outerShdw>
          </a:effectLst>
          <a:uFillTx/>
          <a:latin typeface="+mn-lt"/>
          <a:ea typeface="+mn-ea"/>
          <a:cs typeface="+mn-cs"/>
          <a:sym typeface="Georgia"/>
        </a:defRPr>
      </a:lvl2pPr>
      <a:lvl3pPr marL="0" marR="0" indent="0" algn="ctr" defTabSz="8255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500" strike="noStrike" sz="10000" u="none">
          <a:solidFill>
            <a:srgbClr val="151A0A">
              <a:alpha val="69000"/>
            </a:srgbClr>
          </a:solidFill>
          <a:effectLst>
            <a:outerShdw sx="100000" sy="100000" kx="0" ky="0" algn="b" rotWithShape="0" blurRad="25400" dist="12700" dir="16200000">
              <a:srgbClr val="3A3A3A">
                <a:alpha val="35000"/>
              </a:srgbClr>
            </a:outerShdw>
          </a:effectLst>
          <a:uFillTx/>
          <a:latin typeface="+mn-lt"/>
          <a:ea typeface="+mn-ea"/>
          <a:cs typeface="+mn-cs"/>
          <a:sym typeface="Georgia"/>
        </a:defRPr>
      </a:lvl3pPr>
      <a:lvl4pPr marL="0" marR="0" indent="0" algn="ctr" defTabSz="8255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500" strike="noStrike" sz="10000" u="none">
          <a:solidFill>
            <a:srgbClr val="151A0A">
              <a:alpha val="69000"/>
            </a:srgbClr>
          </a:solidFill>
          <a:effectLst>
            <a:outerShdw sx="100000" sy="100000" kx="0" ky="0" algn="b" rotWithShape="0" blurRad="25400" dist="12700" dir="16200000">
              <a:srgbClr val="3A3A3A">
                <a:alpha val="35000"/>
              </a:srgbClr>
            </a:outerShdw>
          </a:effectLst>
          <a:uFillTx/>
          <a:latin typeface="+mn-lt"/>
          <a:ea typeface="+mn-ea"/>
          <a:cs typeface="+mn-cs"/>
          <a:sym typeface="Georgia"/>
        </a:defRPr>
      </a:lvl4pPr>
      <a:lvl5pPr marL="0" marR="0" indent="0" algn="ctr" defTabSz="8255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500" strike="noStrike" sz="10000" u="none">
          <a:solidFill>
            <a:srgbClr val="151A0A">
              <a:alpha val="69000"/>
            </a:srgbClr>
          </a:solidFill>
          <a:effectLst>
            <a:outerShdw sx="100000" sy="100000" kx="0" ky="0" algn="b" rotWithShape="0" blurRad="25400" dist="12700" dir="16200000">
              <a:srgbClr val="3A3A3A">
                <a:alpha val="35000"/>
              </a:srgbClr>
            </a:outerShdw>
          </a:effectLst>
          <a:uFillTx/>
          <a:latin typeface="+mn-lt"/>
          <a:ea typeface="+mn-ea"/>
          <a:cs typeface="+mn-cs"/>
          <a:sym typeface="Georgia"/>
        </a:defRPr>
      </a:lvl5pPr>
      <a:lvl6pPr marL="0" marR="0" indent="0" algn="ctr" defTabSz="8255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500" strike="noStrike" sz="10000" u="none">
          <a:solidFill>
            <a:srgbClr val="151A0A">
              <a:alpha val="69000"/>
            </a:srgbClr>
          </a:solidFill>
          <a:effectLst>
            <a:outerShdw sx="100000" sy="100000" kx="0" ky="0" algn="b" rotWithShape="0" blurRad="25400" dist="12700" dir="16200000">
              <a:srgbClr val="3A3A3A">
                <a:alpha val="35000"/>
              </a:srgbClr>
            </a:outerShdw>
          </a:effectLst>
          <a:uFillTx/>
          <a:latin typeface="+mn-lt"/>
          <a:ea typeface="+mn-ea"/>
          <a:cs typeface="+mn-cs"/>
          <a:sym typeface="Georgia"/>
        </a:defRPr>
      </a:lvl6pPr>
      <a:lvl7pPr marL="0" marR="0" indent="0" algn="ctr" defTabSz="8255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500" strike="noStrike" sz="10000" u="none">
          <a:solidFill>
            <a:srgbClr val="151A0A">
              <a:alpha val="69000"/>
            </a:srgbClr>
          </a:solidFill>
          <a:effectLst>
            <a:outerShdw sx="100000" sy="100000" kx="0" ky="0" algn="b" rotWithShape="0" blurRad="25400" dist="12700" dir="16200000">
              <a:srgbClr val="3A3A3A">
                <a:alpha val="35000"/>
              </a:srgbClr>
            </a:outerShdw>
          </a:effectLst>
          <a:uFillTx/>
          <a:latin typeface="+mn-lt"/>
          <a:ea typeface="+mn-ea"/>
          <a:cs typeface="+mn-cs"/>
          <a:sym typeface="Georgia"/>
        </a:defRPr>
      </a:lvl7pPr>
      <a:lvl8pPr marL="0" marR="0" indent="0" algn="ctr" defTabSz="8255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500" strike="noStrike" sz="10000" u="none">
          <a:solidFill>
            <a:srgbClr val="151A0A">
              <a:alpha val="69000"/>
            </a:srgbClr>
          </a:solidFill>
          <a:effectLst>
            <a:outerShdw sx="100000" sy="100000" kx="0" ky="0" algn="b" rotWithShape="0" blurRad="25400" dist="12700" dir="16200000">
              <a:srgbClr val="3A3A3A">
                <a:alpha val="35000"/>
              </a:srgbClr>
            </a:outerShdw>
          </a:effectLst>
          <a:uFillTx/>
          <a:latin typeface="+mn-lt"/>
          <a:ea typeface="+mn-ea"/>
          <a:cs typeface="+mn-cs"/>
          <a:sym typeface="Georgia"/>
        </a:defRPr>
      </a:lvl8pPr>
      <a:lvl9pPr marL="0" marR="0" indent="0" algn="ctr" defTabSz="8255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500" strike="noStrike" sz="10000" u="none">
          <a:solidFill>
            <a:srgbClr val="151A0A">
              <a:alpha val="69000"/>
            </a:srgbClr>
          </a:solidFill>
          <a:effectLst>
            <a:outerShdw sx="100000" sy="100000" kx="0" ky="0" algn="b" rotWithShape="0" blurRad="25400" dist="12700" dir="16200000">
              <a:srgbClr val="3A3A3A">
                <a:alpha val="35000"/>
              </a:srgbClr>
            </a:outerShdw>
          </a:effectLst>
          <a:uFillTx/>
          <a:latin typeface="+mn-lt"/>
          <a:ea typeface="+mn-ea"/>
          <a:cs typeface="+mn-cs"/>
          <a:sym typeface="Georgia"/>
        </a:defRPr>
      </a:lvl9pPr>
    </p:titleStyle>
    <p:bodyStyle>
      <a:lvl1pPr marL="703648" marR="0" indent="-703648" algn="l" defTabSz="825500" rtl="0" latinLnBrk="0">
        <a:lnSpc>
          <a:spcPct val="120000"/>
        </a:lnSpc>
        <a:spcBef>
          <a:spcPts val="7300"/>
        </a:spcBef>
        <a:spcAft>
          <a:spcPts val="0"/>
        </a:spcAft>
        <a:buClrTx/>
        <a:buSzPct val="35000"/>
        <a:buFontTx/>
        <a:buBlip>
          <a:blip r:embed="rId3"/>
        </a:buBlip>
        <a:tabLst/>
        <a:defRPr b="0" baseline="0" cap="none" i="0" spc="0" strike="noStrike" sz="5000" u="none">
          <a:solidFill>
            <a:srgbClr val="4F5C3F"/>
          </a:solidFill>
          <a:effectLst>
            <a:outerShdw sx="100000" sy="100000" kx="0" ky="0" algn="b" rotWithShape="0" blurRad="25400" dist="12700" dir="0">
              <a:srgbClr val="FFFFFF">
                <a:alpha val="45000"/>
              </a:srgbClr>
            </a:outerShdw>
          </a:effectLst>
          <a:uFillTx/>
          <a:latin typeface="+mn-lt"/>
          <a:ea typeface="+mn-ea"/>
          <a:cs typeface="+mn-cs"/>
          <a:sym typeface="Georgia"/>
        </a:defRPr>
      </a:lvl1pPr>
      <a:lvl2pPr marL="1224348" marR="0" indent="-703648" algn="l" defTabSz="825500" rtl="0" latinLnBrk="0">
        <a:lnSpc>
          <a:spcPct val="120000"/>
        </a:lnSpc>
        <a:spcBef>
          <a:spcPts val="7300"/>
        </a:spcBef>
        <a:spcAft>
          <a:spcPts val="0"/>
        </a:spcAft>
        <a:buClrTx/>
        <a:buSzPct val="35000"/>
        <a:buFontTx/>
        <a:buBlip>
          <a:blip r:embed="rId3"/>
        </a:buBlip>
        <a:tabLst/>
        <a:defRPr b="0" baseline="0" cap="none" i="0" spc="0" strike="noStrike" sz="5000" u="none">
          <a:solidFill>
            <a:srgbClr val="4F5C3F"/>
          </a:solidFill>
          <a:effectLst>
            <a:outerShdw sx="100000" sy="100000" kx="0" ky="0" algn="b" rotWithShape="0" blurRad="25400" dist="12700" dir="0">
              <a:srgbClr val="FFFFFF">
                <a:alpha val="45000"/>
              </a:srgbClr>
            </a:outerShdw>
          </a:effectLst>
          <a:uFillTx/>
          <a:latin typeface="+mn-lt"/>
          <a:ea typeface="+mn-ea"/>
          <a:cs typeface="+mn-cs"/>
          <a:sym typeface="Georgia"/>
        </a:defRPr>
      </a:lvl2pPr>
      <a:lvl3pPr marL="1633104" marR="0" indent="-591704" algn="l" defTabSz="825500" rtl="0" latinLnBrk="0">
        <a:lnSpc>
          <a:spcPct val="120000"/>
        </a:lnSpc>
        <a:spcBef>
          <a:spcPts val="7300"/>
        </a:spcBef>
        <a:spcAft>
          <a:spcPts val="0"/>
        </a:spcAft>
        <a:buClrTx/>
        <a:buSzPct val="35000"/>
        <a:buFontTx/>
        <a:buBlip>
          <a:blip r:embed="rId3"/>
        </a:buBlip>
        <a:tabLst/>
        <a:defRPr b="0" baseline="0" cap="none" i="0" spc="0" strike="noStrike" sz="5000" u="none">
          <a:solidFill>
            <a:srgbClr val="4F5C3F"/>
          </a:solidFill>
          <a:effectLst>
            <a:outerShdw sx="100000" sy="100000" kx="0" ky="0" algn="b" rotWithShape="0" blurRad="25400" dist="12700" dir="0">
              <a:srgbClr val="FFFFFF">
                <a:alpha val="45000"/>
              </a:srgbClr>
            </a:outerShdw>
          </a:effectLst>
          <a:uFillTx/>
          <a:latin typeface="+mn-lt"/>
          <a:ea typeface="+mn-ea"/>
          <a:cs typeface="+mn-cs"/>
          <a:sym typeface="Georgia"/>
        </a:defRPr>
      </a:lvl3pPr>
      <a:lvl4pPr marL="2153804" marR="0" indent="-591704" algn="l" defTabSz="825500" rtl="0" latinLnBrk="0">
        <a:lnSpc>
          <a:spcPct val="120000"/>
        </a:lnSpc>
        <a:spcBef>
          <a:spcPts val="7300"/>
        </a:spcBef>
        <a:spcAft>
          <a:spcPts val="0"/>
        </a:spcAft>
        <a:buClrTx/>
        <a:buSzPct val="35000"/>
        <a:buFontTx/>
        <a:buBlip>
          <a:blip r:embed="rId3"/>
        </a:buBlip>
        <a:tabLst/>
        <a:defRPr b="0" baseline="0" cap="none" i="0" spc="0" strike="noStrike" sz="5000" u="none">
          <a:solidFill>
            <a:srgbClr val="4F5C3F"/>
          </a:solidFill>
          <a:effectLst>
            <a:outerShdw sx="100000" sy="100000" kx="0" ky="0" algn="b" rotWithShape="0" blurRad="25400" dist="12700" dir="0">
              <a:srgbClr val="FFFFFF">
                <a:alpha val="45000"/>
              </a:srgbClr>
            </a:outerShdw>
          </a:effectLst>
          <a:uFillTx/>
          <a:latin typeface="+mn-lt"/>
          <a:ea typeface="+mn-ea"/>
          <a:cs typeface="+mn-cs"/>
          <a:sym typeface="Georgia"/>
        </a:defRPr>
      </a:lvl4pPr>
      <a:lvl5pPr marL="2674504" marR="0" indent="-591704" algn="l" defTabSz="825500" rtl="0" latinLnBrk="0">
        <a:lnSpc>
          <a:spcPct val="120000"/>
        </a:lnSpc>
        <a:spcBef>
          <a:spcPts val="7300"/>
        </a:spcBef>
        <a:spcAft>
          <a:spcPts val="0"/>
        </a:spcAft>
        <a:buClrTx/>
        <a:buSzPct val="35000"/>
        <a:buFontTx/>
        <a:buBlip>
          <a:blip r:embed="rId3"/>
        </a:buBlip>
        <a:tabLst/>
        <a:defRPr b="0" baseline="0" cap="none" i="0" spc="0" strike="noStrike" sz="5000" u="none">
          <a:solidFill>
            <a:srgbClr val="4F5C3F"/>
          </a:solidFill>
          <a:effectLst>
            <a:outerShdw sx="100000" sy="100000" kx="0" ky="0" algn="b" rotWithShape="0" blurRad="25400" dist="12700" dir="0">
              <a:srgbClr val="FFFFFF">
                <a:alpha val="45000"/>
              </a:srgbClr>
            </a:outerShdw>
          </a:effectLst>
          <a:uFillTx/>
          <a:latin typeface="+mn-lt"/>
          <a:ea typeface="+mn-ea"/>
          <a:cs typeface="+mn-cs"/>
          <a:sym typeface="Georgia"/>
        </a:defRPr>
      </a:lvl5pPr>
      <a:lvl6pPr marL="3195204" marR="0" indent="-591704" algn="l" defTabSz="825500" rtl="0" latinLnBrk="0">
        <a:lnSpc>
          <a:spcPct val="120000"/>
        </a:lnSpc>
        <a:spcBef>
          <a:spcPts val="7300"/>
        </a:spcBef>
        <a:spcAft>
          <a:spcPts val="0"/>
        </a:spcAft>
        <a:buClrTx/>
        <a:buSzPct val="35000"/>
        <a:buFontTx/>
        <a:buBlip>
          <a:blip r:embed="rId3"/>
        </a:buBlip>
        <a:tabLst/>
        <a:defRPr b="0" baseline="0" cap="none" i="0" spc="0" strike="noStrike" sz="5000" u="none">
          <a:solidFill>
            <a:srgbClr val="4F5C3F"/>
          </a:solidFill>
          <a:effectLst>
            <a:outerShdw sx="100000" sy="100000" kx="0" ky="0" algn="b" rotWithShape="0" blurRad="25400" dist="12700" dir="0">
              <a:srgbClr val="FFFFFF">
                <a:alpha val="45000"/>
              </a:srgbClr>
            </a:outerShdw>
          </a:effectLst>
          <a:uFillTx/>
          <a:latin typeface="+mn-lt"/>
          <a:ea typeface="+mn-ea"/>
          <a:cs typeface="+mn-cs"/>
          <a:sym typeface="Georgia"/>
        </a:defRPr>
      </a:lvl6pPr>
      <a:lvl7pPr marL="3715904" marR="0" indent="-591704" algn="l" defTabSz="825500" rtl="0" latinLnBrk="0">
        <a:lnSpc>
          <a:spcPct val="120000"/>
        </a:lnSpc>
        <a:spcBef>
          <a:spcPts val="7300"/>
        </a:spcBef>
        <a:spcAft>
          <a:spcPts val="0"/>
        </a:spcAft>
        <a:buClrTx/>
        <a:buSzPct val="35000"/>
        <a:buFontTx/>
        <a:buBlip>
          <a:blip r:embed="rId3"/>
        </a:buBlip>
        <a:tabLst/>
        <a:defRPr b="0" baseline="0" cap="none" i="0" spc="0" strike="noStrike" sz="5000" u="none">
          <a:solidFill>
            <a:srgbClr val="4F5C3F"/>
          </a:solidFill>
          <a:effectLst>
            <a:outerShdw sx="100000" sy="100000" kx="0" ky="0" algn="b" rotWithShape="0" blurRad="25400" dist="12700" dir="0">
              <a:srgbClr val="FFFFFF">
                <a:alpha val="45000"/>
              </a:srgbClr>
            </a:outerShdw>
          </a:effectLst>
          <a:uFillTx/>
          <a:latin typeface="+mn-lt"/>
          <a:ea typeface="+mn-ea"/>
          <a:cs typeface="+mn-cs"/>
          <a:sym typeface="Georgia"/>
        </a:defRPr>
      </a:lvl7pPr>
      <a:lvl8pPr marL="4236604" marR="0" indent="-591704" algn="l" defTabSz="825500" rtl="0" latinLnBrk="0">
        <a:lnSpc>
          <a:spcPct val="120000"/>
        </a:lnSpc>
        <a:spcBef>
          <a:spcPts val="7300"/>
        </a:spcBef>
        <a:spcAft>
          <a:spcPts val="0"/>
        </a:spcAft>
        <a:buClrTx/>
        <a:buSzPct val="35000"/>
        <a:buFontTx/>
        <a:buBlip>
          <a:blip r:embed="rId3"/>
        </a:buBlip>
        <a:tabLst/>
        <a:defRPr b="0" baseline="0" cap="none" i="0" spc="0" strike="noStrike" sz="5000" u="none">
          <a:solidFill>
            <a:srgbClr val="4F5C3F"/>
          </a:solidFill>
          <a:effectLst>
            <a:outerShdw sx="100000" sy="100000" kx="0" ky="0" algn="b" rotWithShape="0" blurRad="25400" dist="12700" dir="0">
              <a:srgbClr val="FFFFFF">
                <a:alpha val="45000"/>
              </a:srgbClr>
            </a:outerShdw>
          </a:effectLst>
          <a:uFillTx/>
          <a:latin typeface="+mn-lt"/>
          <a:ea typeface="+mn-ea"/>
          <a:cs typeface="+mn-cs"/>
          <a:sym typeface="Georgia"/>
        </a:defRPr>
      </a:lvl8pPr>
      <a:lvl9pPr marL="4757304" marR="0" indent="-591704" algn="l" defTabSz="825500" rtl="0" latinLnBrk="0">
        <a:lnSpc>
          <a:spcPct val="120000"/>
        </a:lnSpc>
        <a:spcBef>
          <a:spcPts val="7300"/>
        </a:spcBef>
        <a:spcAft>
          <a:spcPts val="0"/>
        </a:spcAft>
        <a:buClrTx/>
        <a:buSzPct val="35000"/>
        <a:buFontTx/>
        <a:buBlip>
          <a:blip r:embed="rId3"/>
        </a:buBlip>
        <a:tabLst/>
        <a:defRPr b="0" baseline="0" cap="none" i="0" spc="0" strike="noStrike" sz="5000" u="none">
          <a:solidFill>
            <a:srgbClr val="4F5C3F"/>
          </a:solidFill>
          <a:effectLst>
            <a:outerShdw sx="100000" sy="100000" kx="0" ky="0" algn="b" rotWithShape="0" blurRad="25400" dist="12700" dir="0">
              <a:srgbClr val="FFFFFF">
                <a:alpha val="45000"/>
              </a:srgbClr>
            </a:outerShdw>
          </a:effectLst>
          <a:uFillTx/>
          <a:latin typeface="+mn-lt"/>
          <a:ea typeface="+mn-ea"/>
          <a:cs typeface="+mn-cs"/>
          <a:sym typeface="Georgia"/>
        </a:defRPr>
      </a:lvl9pPr>
    </p:bodyStyle>
    <p:other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1pPr>
      <a:lvl2pPr marL="0" marR="0" indent="228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2pPr>
      <a:lvl3pPr marL="0" marR="0" indent="457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3pPr>
      <a:lvl4pPr marL="0" marR="0" indent="685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4pPr>
      <a:lvl5pPr marL="0" marR="0" indent="9144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5pPr>
      <a:lvl6pPr marL="0" marR="0" indent="11430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6pPr>
      <a:lvl7pPr marL="0" marR="0" indent="1371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7pPr>
      <a:lvl8pPr marL="0" marR="0" indent="1600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8pPr>
      <a:lvl9pPr marL="0" marR="0" indent="1828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1.tif"/><Relationship Id="rId4" Type="http://schemas.openxmlformats.org/officeDocument/2006/relationships/image" Target="../media/image4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tif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tif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tif"/><Relationship Id="rId3" Type="http://schemas.openxmlformats.org/officeDocument/2006/relationships/image" Target="../media/image5.tif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tif"/><Relationship Id="rId3" Type="http://schemas.openxmlformats.org/officeDocument/2006/relationships/image" Target="../media/image7.tif"/><Relationship Id="rId4" Type="http://schemas.openxmlformats.org/officeDocument/2006/relationships/image" Target="../media/image8.tif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How does a person’s salary compare to their years of experience? (PT.1)"/>
          <p:cNvSpPr txBox="1"/>
          <p:nvPr>
            <p:ph type="ctrTitle"/>
          </p:nvPr>
        </p:nvSpPr>
        <p:spPr>
          <a:xfrm>
            <a:off x="1549399" y="4064381"/>
            <a:ext cx="21285201" cy="3656838"/>
          </a:xfrm>
          <a:prstGeom prst="rect">
            <a:avLst/>
          </a:prstGeom>
        </p:spPr>
        <p:txBody>
          <a:bodyPr/>
          <a:lstStyle>
            <a:lvl1pPr defTabSz="726440">
              <a:defRPr spc="440" sz="8800">
                <a:effectLst>
                  <a:outerShdw sx="100000" sy="100000" kx="0" ky="0" algn="b" rotWithShape="0" blurRad="22352" dist="11176" dir="16200000">
                    <a:srgbClr val="3A3A3A">
                      <a:alpha val="35000"/>
                    </a:srgbClr>
                  </a:outerShdw>
                </a:effectLst>
              </a:defRPr>
            </a:lvl1pPr>
          </a:lstStyle>
          <a:p>
            <a:pPr/>
            <a:r>
              <a:t>How does a person’s salary compare to their years of experience? (PT.1)</a:t>
            </a:r>
          </a:p>
        </p:txBody>
      </p:sp>
      <p:sp>
        <p:nvSpPr>
          <p:cNvPr id="122" name="By: Sarah"/>
          <p:cNvSpPr txBox="1"/>
          <p:nvPr>
            <p:ph type="subTitle" sz="quarter" idx="1"/>
          </p:nvPr>
        </p:nvSpPr>
        <p:spPr>
          <a:xfrm>
            <a:off x="1549399" y="8907801"/>
            <a:ext cx="21285201" cy="1213518"/>
          </a:xfrm>
          <a:prstGeom prst="rect">
            <a:avLst/>
          </a:prstGeom>
        </p:spPr>
        <p:txBody>
          <a:bodyPr/>
          <a:lstStyle/>
          <a:p>
            <a:pPr defTabSz="643889">
              <a:defRPr sz="3432">
                <a:effectLst>
                  <a:outerShdw sx="100000" sy="100000" kx="0" ky="0" algn="b" rotWithShape="0" blurRad="19812" dist="9906" dir="0">
                    <a:srgbClr val="FFFFFF">
                      <a:alpha val="45000"/>
                    </a:srgbClr>
                  </a:outerShdw>
                </a:effectLst>
              </a:defRPr>
            </a:pPr>
          </a:p>
          <a:p>
            <a:pPr defTabSz="643889">
              <a:defRPr sz="3432">
                <a:effectLst>
                  <a:outerShdw sx="100000" sy="100000" kx="0" ky="0" algn="b" rotWithShape="0" blurRad="19812" dist="9906" dir="0">
                    <a:srgbClr val="FFFFFF">
                      <a:alpha val="45000"/>
                    </a:srgbClr>
                  </a:outerShdw>
                </a:effectLst>
              </a:defRPr>
            </a:pPr>
            <a:r>
              <a:t>By: Sarah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% of min years of experience"/>
          <p:cNvSpPr txBox="1"/>
          <p:nvPr>
            <p:ph type="title"/>
          </p:nvPr>
        </p:nvSpPr>
        <p:spPr>
          <a:xfrm>
            <a:off x="5330952" y="681522"/>
            <a:ext cx="13722096" cy="1634156"/>
          </a:xfrm>
          <a:prstGeom prst="rect">
            <a:avLst/>
          </a:prstGeom>
        </p:spPr>
        <p:txBody>
          <a:bodyPr/>
          <a:lstStyle>
            <a:lvl1pPr defTabSz="495300">
              <a:defRPr spc="300" sz="6000">
                <a:effectLst>
                  <a:outerShdw sx="100000" sy="100000" kx="0" ky="0" algn="b" rotWithShape="0" blurRad="15240" dist="15240" dir="16200000">
                    <a:srgbClr val="3A3A3A">
                      <a:alpha val="70000"/>
                    </a:srgbClr>
                  </a:outerShdw>
                </a:effectLst>
              </a:defRPr>
            </a:lvl1pPr>
          </a:lstStyle>
          <a:p>
            <a:pPr/>
            <a:r>
              <a:t>% of min years of experience</a:t>
            </a:r>
          </a:p>
        </p:txBody>
      </p:sp>
      <p:sp>
        <p:nvSpPr>
          <p:cNvPr id="125" name="0-5 min years of experience = 390 people…"/>
          <p:cNvSpPr txBox="1"/>
          <p:nvPr>
            <p:ph type="body" sz="half" idx="1"/>
          </p:nvPr>
        </p:nvSpPr>
        <p:spPr>
          <a:xfrm>
            <a:off x="2158563" y="3892549"/>
            <a:ext cx="10172701" cy="8750301"/>
          </a:xfrm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  <a:defRPr sz="4100"/>
            </a:pPr>
            <a:r>
              <a:t>0-5 min years of experience = 390 people</a:t>
            </a:r>
          </a:p>
          <a:p>
            <a:pPr lvl="2" marL="0" indent="0">
              <a:buSzTx/>
              <a:buNone/>
              <a:defRPr sz="4100"/>
            </a:pPr>
            <a:r>
              <a:t>             </a:t>
            </a:r>
            <a:r>
              <a:rPr sz="3100"/>
              <a:t>A majority of the population is in this category</a:t>
            </a:r>
          </a:p>
          <a:p>
            <a:pPr>
              <a:buBlip>
                <a:blip r:embed="rId2"/>
              </a:buBlip>
              <a:defRPr sz="4100"/>
            </a:pPr>
            <a:r>
              <a:t>6-10 min years of experience = 51 people</a:t>
            </a:r>
          </a:p>
          <a:p>
            <a:pPr>
              <a:buBlip>
                <a:blip r:embed="rId2"/>
              </a:buBlip>
              <a:defRPr sz="4100"/>
            </a:pPr>
            <a:r>
              <a:t>11-17 min years of experience = 17 people</a:t>
            </a:r>
          </a:p>
          <a:p>
            <a:pPr>
              <a:buBlip>
                <a:blip r:embed="rId2"/>
              </a:buBlip>
              <a:defRPr sz="4100"/>
            </a:pPr>
            <a:r>
              <a:t>17-20 min years of experience = 1 person</a:t>
            </a:r>
          </a:p>
        </p:txBody>
      </p:sp>
      <p:pic>
        <p:nvPicPr>
          <p:cNvPr id="126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332242" y="3848717"/>
            <a:ext cx="9809916" cy="8837966"/>
          </a:xfrm>
          <a:prstGeom prst="rect">
            <a:avLst/>
          </a:prstGeom>
          <a:ln w="12700">
            <a:miter lim="400000"/>
          </a:ln>
        </p:spPr>
      </p:pic>
      <p:sp>
        <p:nvSpPr>
          <p:cNvPr id="127" name="Arrow"/>
          <p:cNvSpPr/>
          <p:nvPr/>
        </p:nvSpPr>
        <p:spPr>
          <a:xfrm>
            <a:off x="2342480" y="6629628"/>
            <a:ext cx="1270001" cy="698134"/>
          </a:xfrm>
          <a:prstGeom prst="rightArrow">
            <a:avLst>
              <a:gd name="adj1" fmla="val 32000"/>
              <a:gd name="adj2" fmla="val 116425"/>
            </a:avLst>
          </a:prstGeom>
          <a:blipFill>
            <a:blip r:embed="rId4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100000"/>
              </a:lnSpc>
              <a:defRPr>
                <a:solidFill>
                  <a:srgbClr val="F3F1DF"/>
                </a:solidFill>
                <a:effectLst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range of salary based on min years of experience"/>
          <p:cNvSpPr txBox="1"/>
          <p:nvPr>
            <p:ph type="title"/>
          </p:nvPr>
        </p:nvSpPr>
        <p:spPr>
          <a:xfrm>
            <a:off x="4760769" y="509336"/>
            <a:ext cx="14862462" cy="1978528"/>
          </a:xfrm>
          <a:prstGeom prst="rect">
            <a:avLst/>
          </a:prstGeom>
        </p:spPr>
        <p:txBody>
          <a:bodyPr/>
          <a:lstStyle>
            <a:lvl1pPr defTabSz="643889">
              <a:defRPr spc="339" sz="6786">
                <a:effectLst>
                  <a:outerShdw sx="100000" sy="100000" kx="0" ky="0" algn="b" rotWithShape="0" blurRad="19812" dist="19812" dir="16200000">
                    <a:srgbClr val="3A3A3A">
                      <a:alpha val="70000"/>
                    </a:srgbClr>
                  </a:outerShdw>
                </a:effectLst>
              </a:defRPr>
            </a:lvl1pPr>
          </a:lstStyle>
          <a:p>
            <a:pPr/>
            <a:r>
              <a:t>range of salary based on min years of experience</a:t>
            </a:r>
          </a:p>
        </p:txBody>
      </p:sp>
      <p:sp>
        <p:nvSpPr>
          <p:cNvPr id="130" name="The category for a minimum of 17-20 years of experience shows the lowest median.…"/>
          <p:cNvSpPr txBox="1"/>
          <p:nvPr>
            <p:ph type="body" sz="half" idx="1"/>
          </p:nvPr>
        </p:nvSpPr>
        <p:spPr>
          <a:xfrm>
            <a:off x="1524000" y="3898900"/>
            <a:ext cx="8859741" cy="8750300"/>
          </a:xfrm>
          <a:prstGeom prst="rect">
            <a:avLst/>
          </a:prstGeom>
        </p:spPr>
        <p:txBody>
          <a:bodyPr/>
          <a:lstStyle/>
          <a:p>
            <a:pPr marL="606826" indent="-606826" defTabSz="808990">
              <a:spcBef>
                <a:spcPts val="4900"/>
              </a:spcBef>
              <a:buBlip>
                <a:blip r:embed="rId2"/>
              </a:buBlip>
              <a:defRPr sz="4312">
                <a:effectLst>
                  <a:outerShdw sx="100000" sy="100000" kx="0" ky="0" algn="b" rotWithShape="0" blurRad="24892" dist="12446" dir="0">
                    <a:srgbClr val="FFFFFF">
                      <a:alpha val="45000"/>
                    </a:srgbClr>
                  </a:outerShdw>
                </a:effectLst>
              </a:defRPr>
            </a:pPr>
            <a:r>
              <a:t>The category for a minimum of 17-20 years of experience shows the lowest median.</a:t>
            </a:r>
          </a:p>
          <a:p>
            <a:pPr marL="606826" indent="-606826" defTabSz="808990">
              <a:spcBef>
                <a:spcPts val="4900"/>
              </a:spcBef>
              <a:buBlip>
                <a:blip r:embed="rId2"/>
              </a:buBlip>
              <a:defRPr sz="4312">
                <a:effectLst>
                  <a:outerShdw sx="100000" sy="100000" kx="0" ky="0" algn="b" rotWithShape="0" blurRad="24892" dist="12446" dir="0">
                    <a:srgbClr val="FFFFFF">
                      <a:alpha val="45000"/>
                    </a:srgbClr>
                  </a:outerShdw>
                </a:effectLst>
              </a:defRPr>
            </a:pPr>
            <a:r>
              <a:t>While the median is the highest in the 11-17 category, it also has the largest range. </a:t>
            </a:r>
          </a:p>
          <a:p>
            <a:pPr marL="606826" indent="-606826" defTabSz="808990">
              <a:spcBef>
                <a:spcPts val="4900"/>
              </a:spcBef>
              <a:buBlip>
                <a:blip r:embed="rId2"/>
              </a:buBlip>
              <a:defRPr sz="4312">
                <a:effectLst>
                  <a:outerShdw sx="100000" sy="100000" kx="0" ky="0" algn="b" rotWithShape="0" blurRad="24892" dist="12446" dir="0">
                    <a:srgbClr val="FFFFFF">
                      <a:alpha val="45000"/>
                    </a:srgbClr>
                  </a:outerShdw>
                </a:effectLst>
              </a:defRPr>
            </a:pPr>
            <a:r>
              <a:t>Those who have a minimum of 0-5 years of experience earn a higher salary than those who have a minimum of 6-10.</a:t>
            </a:r>
          </a:p>
        </p:txBody>
      </p:sp>
      <p:pic>
        <p:nvPicPr>
          <p:cNvPr id="131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541973" y="4062518"/>
            <a:ext cx="11696532" cy="841036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data"/>
          <p:cNvSpPr txBox="1"/>
          <p:nvPr>
            <p:ph type="title"/>
          </p:nvPr>
        </p:nvSpPr>
        <p:spPr>
          <a:xfrm>
            <a:off x="3302299" y="878747"/>
            <a:ext cx="17779402" cy="1239706"/>
          </a:xfrm>
          <a:prstGeom prst="rect">
            <a:avLst/>
          </a:prstGeom>
        </p:spPr>
        <p:txBody>
          <a:bodyPr/>
          <a:lstStyle>
            <a:lvl1pPr defTabSz="652145">
              <a:defRPr spc="395" sz="7900">
                <a:effectLst>
                  <a:outerShdw sx="100000" sy="100000" kx="0" ky="0" algn="b" rotWithShape="0" blurRad="20066" dist="20066" dir="16200000">
                    <a:srgbClr val="3A3A3A">
                      <a:alpha val="70000"/>
                    </a:srgbClr>
                  </a:outerShdw>
                </a:effectLst>
              </a:defRPr>
            </a:lvl1pPr>
          </a:lstStyle>
          <a:p>
            <a:pPr/>
            <a:r>
              <a:t>data</a:t>
            </a:r>
          </a:p>
        </p:txBody>
      </p:sp>
      <p:pic>
        <p:nvPicPr>
          <p:cNvPr id="13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95695" y="3249753"/>
            <a:ext cx="19693835" cy="985809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code - pie chart"/>
          <p:cNvSpPr txBox="1"/>
          <p:nvPr>
            <p:ph type="title"/>
          </p:nvPr>
        </p:nvSpPr>
        <p:spPr>
          <a:xfrm>
            <a:off x="1549400" y="860524"/>
            <a:ext cx="21285200" cy="1276152"/>
          </a:xfrm>
          <a:prstGeom prst="rect">
            <a:avLst/>
          </a:prstGeom>
        </p:spPr>
        <p:txBody>
          <a:bodyPr/>
          <a:lstStyle>
            <a:lvl1pPr defTabSz="668655">
              <a:defRPr spc="405" sz="8100">
                <a:effectLst>
                  <a:outerShdw sx="100000" sy="100000" kx="0" ky="0" algn="b" rotWithShape="0" blurRad="20574" dist="20574" dir="16200000">
                    <a:srgbClr val="3A3A3A">
                      <a:alpha val="70000"/>
                    </a:srgbClr>
                  </a:outerShdw>
                </a:effectLst>
              </a:defRPr>
            </a:lvl1pPr>
          </a:lstStyle>
          <a:p>
            <a:pPr/>
            <a:r>
              <a:t>code - pie chart</a:t>
            </a:r>
          </a:p>
        </p:txBody>
      </p:sp>
      <p:pic>
        <p:nvPicPr>
          <p:cNvPr id="13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946273" y="3333604"/>
            <a:ext cx="11717463" cy="9690392"/>
          </a:xfrm>
          <a:prstGeom prst="rect">
            <a:avLst/>
          </a:prstGeom>
          <a:ln w="12700">
            <a:miter lim="400000"/>
          </a:ln>
        </p:spPr>
      </p:pic>
      <p:pic>
        <p:nvPicPr>
          <p:cNvPr id="138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42506" y="3528079"/>
            <a:ext cx="10651114" cy="583008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code - box plot"/>
          <p:cNvSpPr txBox="1"/>
          <p:nvPr>
            <p:ph type="title"/>
          </p:nvPr>
        </p:nvSpPr>
        <p:spPr>
          <a:xfrm>
            <a:off x="1746807" y="832168"/>
            <a:ext cx="20890386" cy="1332864"/>
          </a:xfrm>
          <a:prstGeom prst="rect">
            <a:avLst/>
          </a:prstGeom>
        </p:spPr>
        <p:txBody>
          <a:bodyPr/>
          <a:lstStyle>
            <a:lvl1pPr defTabSz="701675">
              <a:defRPr spc="425" sz="8500">
                <a:effectLst>
                  <a:outerShdw sx="100000" sy="100000" kx="0" ky="0" algn="b" rotWithShape="0" blurRad="21590" dist="21590" dir="16200000">
                    <a:srgbClr val="3A3A3A">
                      <a:alpha val="70000"/>
                    </a:srgbClr>
                  </a:outerShdw>
                </a:effectLst>
              </a:defRPr>
            </a:lvl1pPr>
          </a:lstStyle>
          <a:p>
            <a:pPr/>
            <a:r>
              <a:t>code - box plot</a:t>
            </a:r>
          </a:p>
        </p:txBody>
      </p:sp>
      <p:pic>
        <p:nvPicPr>
          <p:cNvPr id="14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72962" y="3420416"/>
            <a:ext cx="8338982" cy="6262676"/>
          </a:xfrm>
          <a:prstGeom prst="rect">
            <a:avLst/>
          </a:prstGeom>
          <a:ln w="12700">
            <a:miter lim="400000"/>
          </a:ln>
        </p:spPr>
      </p:pic>
      <p:pic>
        <p:nvPicPr>
          <p:cNvPr id="142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838649" y="10169808"/>
            <a:ext cx="8207608" cy="2767905"/>
          </a:xfrm>
          <a:prstGeom prst="rect">
            <a:avLst/>
          </a:prstGeom>
          <a:ln w="12700">
            <a:miter lim="400000"/>
          </a:ln>
        </p:spPr>
      </p:pic>
      <p:pic>
        <p:nvPicPr>
          <p:cNvPr id="143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760376" y="3267826"/>
            <a:ext cx="10363315" cy="982194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conclusion"/>
          <p:cNvSpPr txBox="1"/>
          <p:nvPr>
            <p:ph type="title"/>
          </p:nvPr>
        </p:nvSpPr>
        <p:spPr>
          <a:xfrm>
            <a:off x="7151608" y="917965"/>
            <a:ext cx="10080784" cy="1161270"/>
          </a:xfrm>
          <a:prstGeom prst="rect">
            <a:avLst/>
          </a:prstGeom>
        </p:spPr>
        <p:txBody>
          <a:bodyPr/>
          <a:lstStyle>
            <a:lvl1pPr defTabSz="602615">
              <a:defRPr spc="365" sz="7300">
                <a:effectLst>
                  <a:outerShdw sx="100000" sy="100000" kx="0" ky="0" algn="b" rotWithShape="0" blurRad="18542" dist="18542" dir="16200000">
                    <a:srgbClr val="3A3A3A">
                      <a:alpha val="70000"/>
                    </a:srgbClr>
                  </a:outerShdw>
                </a:effectLst>
              </a:defRPr>
            </a:lvl1pPr>
          </a:lstStyle>
          <a:p>
            <a:pPr/>
            <a:r>
              <a:t>conclusion</a:t>
            </a:r>
          </a:p>
        </p:txBody>
      </p:sp>
      <p:sp>
        <p:nvSpPr>
          <p:cNvPr id="146" name="No need to stay in one place for too long.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0" indent="0" algn="ctr">
              <a:buSzTx/>
              <a:buNone/>
            </a:lvl1pPr>
          </a:lstStyle>
          <a:p>
            <a:pPr/>
            <a:r>
              <a:t>No need to stay in one place for too long.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_rels/theme1.xml.rels><?xml version="1.0" encoding="UTF-8"?>
<Relationships xmlns="http://schemas.openxmlformats.org/package/2006/relationships"><Relationship Id="rId1" Type="http://schemas.openxmlformats.org/officeDocument/2006/relationships/image" Target="../media/image2.png"/></Relationships>

</file>

<file path=ppt/theme/_rels/theme2.xml.rels><?xml version="1.0" encoding="UTF-8"?>
<Relationships xmlns="http://schemas.openxmlformats.org/package/2006/relationships"><Relationship Id="rId1" Type="http://schemas.openxmlformats.org/officeDocument/2006/relationships/image" Target="../media/image3.png"/></Relationships>

</file>

<file path=ppt/theme/theme1.xml><?xml version="1.0" encoding="utf-8"?>
<a:theme xmlns:a="http://schemas.openxmlformats.org/drawingml/2006/main" xmlns:r="http://schemas.openxmlformats.org/officeDocument/2006/relationships" name="Kyoto">
  <a:themeElements>
    <a:clrScheme name="Kyoto">
      <a:dk1>
        <a:srgbClr val="4F5C3F"/>
      </a:dk1>
      <a:lt1>
        <a:srgbClr val="3A1D5C"/>
      </a:lt1>
      <a:dk2>
        <a:srgbClr val="585752"/>
      </a:dk2>
      <a:lt2>
        <a:srgbClr val="D0CDBF"/>
      </a:lt2>
      <a:accent1>
        <a:srgbClr val="56758A"/>
      </a:accent1>
      <a:accent2>
        <a:srgbClr val="828852"/>
      </a:accent2>
      <a:accent3>
        <a:srgbClr val="D5B682"/>
      </a:accent3>
      <a:accent4>
        <a:srgbClr val="BB5809"/>
      </a:accent4>
      <a:accent5>
        <a:srgbClr val="AB1701"/>
      </a:accent5>
      <a:accent6>
        <a:srgbClr val="792255"/>
      </a:accent6>
      <a:hlink>
        <a:srgbClr val="0000FF"/>
      </a:hlink>
      <a:folHlink>
        <a:srgbClr val="FF00FF"/>
      </a:folHlink>
    </a:clrScheme>
    <a:fontScheme name="Kyoto">
      <a:majorFont>
        <a:latin typeface="Georgia"/>
        <a:ea typeface="Georgia"/>
        <a:cs typeface="Georgia"/>
      </a:majorFont>
      <a:minorFont>
        <a:latin typeface="Georgia"/>
        <a:ea typeface="Georgia"/>
        <a:cs typeface="Georgia"/>
      </a:minorFont>
    </a:fontScheme>
    <a:fmtScheme name="Kyot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400" u="none" kumimoji="0" normalizeH="0">
            <a:ln>
              <a:noFill/>
            </a:ln>
            <a:solidFill>
              <a:srgbClr val="F3F1DF"/>
            </a:solidFill>
            <a:effectLst/>
            <a:uFillTx/>
            <a:latin typeface="+mn-lt"/>
            <a:ea typeface="+mn-ea"/>
            <a:cs typeface="+mn-cs"/>
            <a:sym typeface="Georgi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3">
              <a:satOff val="-11003"/>
              <a:lumOff val="-15119"/>
            </a:schemeClr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2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400" u="none" kumimoji="0" normalizeH="0">
            <a:ln>
              <a:noFill/>
            </a:ln>
            <a:solidFill>
              <a:srgbClr val="4F5C3F"/>
            </a:solidFill>
            <a:effectLst>
              <a:outerShdw sx="100000" sy="100000" kx="0" ky="0" algn="b" rotWithShape="0" blurRad="25400" dist="12700" dir="0">
                <a:srgbClr val="FFFFFF">
                  <a:alpha val="45000"/>
                </a:srgbClr>
              </a:outerShdw>
            </a:effectLst>
            <a:uFillTx/>
            <a:latin typeface="+mn-lt"/>
            <a:ea typeface="+mn-ea"/>
            <a:cs typeface="+mn-cs"/>
            <a:sym typeface="Georgi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Kyoto">
  <a:themeElements>
    <a:clrScheme name="Kyoto">
      <a:dk1>
        <a:srgbClr val="000000"/>
      </a:dk1>
      <a:lt1>
        <a:srgbClr val="FFFFFF"/>
      </a:lt1>
      <a:dk2>
        <a:srgbClr val="585752"/>
      </a:dk2>
      <a:lt2>
        <a:srgbClr val="D0CDBF"/>
      </a:lt2>
      <a:accent1>
        <a:srgbClr val="56758A"/>
      </a:accent1>
      <a:accent2>
        <a:srgbClr val="828852"/>
      </a:accent2>
      <a:accent3>
        <a:srgbClr val="D5B682"/>
      </a:accent3>
      <a:accent4>
        <a:srgbClr val="BB5809"/>
      </a:accent4>
      <a:accent5>
        <a:srgbClr val="AB1701"/>
      </a:accent5>
      <a:accent6>
        <a:srgbClr val="792255"/>
      </a:accent6>
      <a:hlink>
        <a:srgbClr val="0000FF"/>
      </a:hlink>
      <a:folHlink>
        <a:srgbClr val="FF00FF"/>
      </a:folHlink>
    </a:clrScheme>
    <a:fontScheme name="Kyoto">
      <a:majorFont>
        <a:latin typeface="Georgia"/>
        <a:ea typeface="Georgia"/>
        <a:cs typeface="Georgia"/>
      </a:majorFont>
      <a:minorFont>
        <a:latin typeface="Georgia"/>
        <a:ea typeface="Georgia"/>
        <a:cs typeface="Georgia"/>
      </a:minorFont>
    </a:fontScheme>
    <a:fmtScheme name="Kyot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400" u="none" kumimoji="0" normalizeH="0">
            <a:ln>
              <a:noFill/>
            </a:ln>
            <a:solidFill>
              <a:srgbClr val="F3F1DF"/>
            </a:solidFill>
            <a:effectLst/>
            <a:uFillTx/>
            <a:latin typeface="+mn-lt"/>
            <a:ea typeface="+mn-ea"/>
            <a:cs typeface="+mn-cs"/>
            <a:sym typeface="Georgi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3">
              <a:satOff val="-11003"/>
              <a:lumOff val="-15119"/>
            </a:schemeClr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2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400" u="none" kumimoji="0" normalizeH="0">
            <a:ln>
              <a:noFill/>
            </a:ln>
            <a:solidFill>
              <a:srgbClr val="4F5C3F"/>
            </a:solidFill>
            <a:effectLst>
              <a:outerShdw sx="100000" sy="100000" kx="0" ky="0" algn="b" rotWithShape="0" blurRad="25400" dist="12700" dir="0">
                <a:srgbClr val="FFFFFF">
                  <a:alpha val="45000"/>
                </a:srgbClr>
              </a:outerShdw>
            </a:effectLst>
            <a:uFillTx/>
            <a:latin typeface="+mn-lt"/>
            <a:ea typeface="+mn-ea"/>
            <a:cs typeface="+mn-cs"/>
            <a:sym typeface="Georgi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